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76" r:id="rId3"/>
    <p:sldId id="272" r:id="rId4"/>
    <p:sldId id="273" r:id="rId5"/>
    <p:sldId id="274" r:id="rId6"/>
    <p:sldId id="264" r:id="rId7"/>
    <p:sldId id="256" r:id="rId8"/>
    <p:sldId id="271" r:id="rId9"/>
    <p:sldId id="258" r:id="rId10"/>
    <p:sldId id="257" r:id="rId11"/>
    <p:sldId id="27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314"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FD92DC3-E430-4334-ABD1-D608ADA5F762}" type="datetimeFigureOut">
              <a:rPr lang="ru-RU" smtClean="0"/>
              <a:pPr/>
              <a:t>27.02.2017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566783-ABF9-4B9F-A313-8335C95C5444}" type="slidenum">
              <a:rPr lang="ru-RU" smtClean="0"/>
              <a:pPr/>
              <a:t>‹#›</a:t>
            </a:fld>
            <a:endParaRPr lang="ru-RU"/>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
      <p:bgPr>
        <a:blipFill dpi="0" rotWithShape="1">
          <a:blip r:embed="rId13"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D92DC3-E430-4334-ABD1-D608ADA5F762}" type="datetimeFigureOut">
              <a:rPr lang="ru-RU" smtClean="0"/>
              <a:pPr/>
              <a:t>27.02.2017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566783-ABF9-4B9F-A313-8335C95C544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gif"/><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gif"/><Relationship Id="rId1" Type="http://schemas.openxmlformats.org/officeDocument/2006/relationships/slideLayout" Target="../slideLayouts/slideLayout2.xml"/><Relationship Id="rId6" Type="http://schemas.openxmlformats.org/officeDocument/2006/relationships/image" Target="../media/image24.gif"/><Relationship Id="rId5" Type="http://schemas.openxmlformats.org/officeDocument/2006/relationships/hyperlink" Target="http://smiles.33b.ru/smile.94688.html" TargetMode="Externa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Заголовок 1"/>
          <p:cNvSpPr>
            <a:spLocks noGrp="1"/>
          </p:cNvSpPr>
          <p:nvPr>
            <p:ph type="title"/>
          </p:nvPr>
        </p:nvSpPr>
        <p:spPr/>
        <p:txBody>
          <a:bodyPr>
            <a:normAutofit/>
          </a:bodyPr>
          <a:lstStyle/>
          <a:p>
            <a:r>
              <a:rPr lang="en-US" dirty="0" smtClean="0"/>
              <a:t> </a:t>
            </a:r>
            <a:endParaRPr lang="ru-RU" dirty="0"/>
          </a:p>
        </p:txBody>
      </p:sp>
      <p:sp>
        <p:nvSpPr>
          <p:cNvPr id="3" name="Содержимое 2"/>
          <p:cNvSpPr>
            <a:spLocks noGrp="1"/>
          </p:cNvSpPr>
          <p:nvPr>
            <p:ph idx="1"/>
          </p:nvPr>
        </p:nvSpPr>
        <p:spPr>
          <a:xfrm>
            <a:off x="467544" y="4293096"/>
            <a:ext cx="8219256" cy="1833067"/>
          </a:xfrm>
        </p:spPr>
        <p:txBody>
          <a:bodyPr>
            <a:normAutofit fontScale="70000" lnSpcReduction="20000"/>
          </a:bodyPr>
          <a:lstStyle/>
          <a:p>
            <a:r>
              <a:rPr lang="tt-RU" dirty="0" smtClean="0">
                <a:solidFill>
                  <a:schemeClr val="accent1">
                    <a:lumMod val="40000"/>
                    <a:lumOff val="60000"/>
                  </a:schemeClr>
                </a:solidFill>
              </a:rPr>
              <a:t> </a:t>
            </a:r>
            <a:r>
              <a:rPr lang="tt-RU" dirty="0" smtClean="0"/>
              <a:t>Чирмешән елгасы буйлап</a:t>
            </a:r>
            <a:endParaRPr lang="ru-RU" dirty="0" smtClean="0"/>
          </a:p>
          <a:p>
            <a:r>
              <a:rPr lang="tt-RU" dirty="0" smtClean="0"/>
              <a:t>Ике якка таралып.</a:t>
            </a:r>
            <a:endParaRPr lang="ru-RU" dirty="0" smtClean="0"/>
          </a:p>
          <a:p>
            <a:r>
              <a:rPr lang="tt-RU" dirty="0" smtClean="0"/>
              <a:t>Туган ягым- Чирмешәнем,</a:t>
            </a:r>
            <a:endParaRPr lang="ru-RU" dirty="0" smtClean="0"/>
          </a:p>
          <a:p>
            <a:r>
              <a:rPr lang="tt-RU" dirty="0" smtClean="0"/>
              <a:t>Үсә зур кала булып.</a:t>
            </a:r>
            <a:endParaRPr lang="ru-RU" dirty="0" smtClean="0"/>
          </a:p>
          <a:p>
            <a:r>
              <a:rPr lang="tt-RU" dirty="0" smtClean="0"/>
              <a:t>	</a:t>
            </a:r>
            <a:endParaRPr lang="ru-RU" dirty="0" smtClean="0"/>
          </a:p>
          <a:p>
            <a:pPr>
              <a:buNone/>
            </a:pPr>
            <a:endParaRPr lang="ru-RU" dirty="0">
              <a:solidFill>
                <a:schemeClr val="accent1">
                  <a:lumMod val="40000"/>
                  <a:lumOff val="60000"/>
                </a:schemeClr>
              </a:solidFill>
            </a:endParaRPr>
          </a:p>
        </p:txBody>
      </p:sp>
    </p:spTree>
  </p:cSld>
  <p:clrMapOvr>
    <a:masterClrMapping/>
  </p:clrMapOvr>
  <p:transition spd="slow">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4427984" y="188640"/>
            <a:ext cx="4267200" cy="3200400"/>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ctrTitle"/>
          </p:nvPr>
        </p:nvSpPr>
        <p:spPr>
          <a:xfrm>
            <a:off x="179512" y="188640"/>
            <a:ext cx="8568952" cy="6336704"/>
          </a:xfrm>
        </p:spPr>
        <p:txBody>
          <a:bodyPr>
            <a:normAutofit/>
          </a:bodyPr>
          <a:lstStyle/>
          <a:p>
            <a:r>
              <a:rPr lang="en-US" dirty="0" smtClean="0"/>
              <a:t> </a:t>
            </a:r>
            <a:endParaRPr lang="ru-RU" dirty="0"/>
          </a:p>
        </p:txBody>
      </p:sp>
      <p:pic>
        <p:nvPicPr>
          <p:cNvPr id="3074" name="Picture 2"/>
          <p:cNvPicPr>
            <a:picLocks noChangeAspect="1" noChangeArrowheads="1"/>
          </p:cNvPicPr>
          <p:nvPr/>
        </p:nvPicPr>
        <p:blipFill>
          <a:blip r:embed="rId3" cstate="print"/>
          <a:srcRect/>
          <a:stretch>
            <a:fillRect/>
          </a:stretch>
        </p:blipFill>
        <p:spPr bwMode="auto">
          <a:xfrm>
            <a:off x="179511" y="170749"/>
            <a:ext cx="4232151" cy="3174113"/>
          </a:xfrm>
          <a:prstGeom prst="rect">
            <a:avLst/>
          </a:prstGeom>
          <a:ln>
            <a:noFill/>
          </a:ln>
          <a:effectLst>
            <a:outerShdw blurRad="292100" dist="139700" dir="2700000" algn="tl" rotWithShape="0">
              <a:srgbClr val="333333">
                <a:alpha val="65000"/>
              </a:srgbClr>
            </a:outerShdw>
          </a:effectLst>
        </p:spPr>
      </p:pic>
      <p:pic>
        <p:nvPicPr>
          <p:cNvPr id="3076" name="Picture 4"/>
          <p:cNvPicPr>
            <a:picLocks noChangeAspect="1" noChangeArrowheads="1"/>
          </p:cNvPicPr>
          <p:nvPr/>
        </p:nvPicPr>
        <p:blipFill>
          <a:blip r:embed="rId4" cstate="print"/>
          <a:srcRect/>
          <a:stretch>
            <a:fillRect/>
          </a:stretch>
        </p:blipFill>
        <p:spPr bwMode="auto">
          <a:xfrm>
            <a:off x="179512" y="3356992"/>
            <a:ext cx="4267200" cy="3200400"/>
          </a:xfrm>
          <a:prstGeom prst="rect">
            <a:avLst/>
          </a:prstGeom>
          <a:ln>
            <a:noFill/>
          </a:ln>
          <a:effectLst>
            <a:outerShdw blurRad="292100" dist="139700" dir="2700000" algn="tl" rotWithShape="0">
              <a:srgbClr val="333333">
                <a:alpha val="65000"/>
              </a:srgbClr>
            </a:outerShdw>
          </a:effectLst>
        </p:spPr>
      </p:pic>
      <p:pic>
        <p:nvPicPr>
          <p:cNvPr id="2052" name="Picture 4" descr="https://pp.userapi.com/c626421/v626421052/51698/2J-lczpBlmw.jpg"/>
          <p:cNvPicPr>
            <a:picLocks noChangeAspect="1" noChangeArrowheads="1"/>
          </p:cNvPicPr>
          <p:nvPr/>
        </p:nvPicPr>
        <p:blipFill>
          <a:blip r:embed="rId5" cstate="print"/>
          <a:srcRect l="9160" r="8397" b="34091"/>
          <a:stretch>
            <a:fillRect/>
          </a:stretch>
        </p:blipFill>
        <p:spPr bwMode="auto">
          <a:xfrm>
            <a:off x="4427984" y="3356992"/>
            <a:ext cx="4248472" cy="316835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395536" y="188640"/>
            <a:ext cx="4267200" cy="320040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395536" y="3429000"/>
            <a:ext cx="4248472" cy="3200400"/>
          </a:xfrm>
          <a:prstGeom prst="rect">
            <a:avLst/>
          </a:prstGeom>
          <a:noFill/>
          <a:ln w="9525">
            <a:noFill/>
            <a:miter lim="800000"/>
            <a:headEnd/>
            <a:tailEnd/>
          </a:ln>
          <a:effectLst/>
        </p:spPr>
      </p:pic>
      <p:pic>
        <p:nvPicPr>
          <p:cNvPr id="7172" name="Picture 4"/>
          <p:cNvPicPr>
            <a:picLocks noChangeAspect="1" noChangeArrowheads="1"/>
          </p:cNvPicPr>
          <p:nvPr/>
        </p:nvPicPr>
        <p:blipFill>
          <a:blip r:embed="rId4" cstate="print"/>
          <a:srcRect/>
          <a:stretch>
            <a:fillRect/>
          </a:stretch>
        </p:blipFill>
        <p:spPr bwMode="auto">
          <a:xfrm>
            <a:off x="4932040" y="3717032"/>
            <a:ext cx="3648405" cy="2736304"/>
          </a:xfrm>
          <a:prstGeom prst="rect">
            <a:avLst/>
          </a:prstGeom>
          <a:noFill/>
          <a:ln w="9525">
            <a:noFill/>
            <a:miter lim="800000"/>
            <a:headEnd/>
            <a:tailEnd/>
          </a:ln>
          <a:effectLst/>
        </p:spPr>
      </p:pic>
      <p:sp>
        <p:nvSpPr>
          <p:cNvPr id="6" name="TextBox 5"/>
          <p:cNvSpPr txBox="1"/>
          <p:nvPr/>
        </p:nvSpPr>
        <p:spPr>
          <a:xfrm>
            <a:off x="5580112" y="764704"/>
            <a:ext cx="2880320" cy="1323439"/>
          </a:xfrm>
          <a:prstGeom prst="rect">
            <a:avLst/>
          </a:prstGeom>
          <a:noFill/>
        </p:spPr>
        <p:txBody>
          <a:bodyPr wrap="square" rtlCol="0">
            <a:spAutoFit/>
          </a:bodyPr>
          <a:lstStyle/>
          <a:p>
            <a:r>
              <a:rPr lang="tt-RU"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Театр яратам</a:t>
            </a:r>
            <a:endParaRPr lang="ru-RU"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p:txBody>
          <a:bodyPr>
            <a:normAutofit fontScale="70000" lnSpcReduction="20000"/>
          </a:bodyPr>
          <a:lstStyle/>
          <a:p>
            <a:r>
              <a:rPr lang="tt-RU" dirty="0" smtClean="0"/>
              <a:t>Мин Галимова Гөлнара Хаҗип кызы 1977 нче  елның 22 нче мартында Урманасты Үтәмеш авылында туганмын. Һәрбер авыл баласы төсле кечкенәдән  табигатьнең   матурлыгын күреп, чишмәләрнең саф суларын эчеп, туган ягымның җылысын тоеп үстем. 1999 нчы елны Казан дәүләт университеты, татар теле, әдәбияты һәм көнчыгыш телләр факултетын тәмамлап туган мәктәбемдә татар теле һәм әдәбияты укытучысы булып эшли башладым.</a:t>
            </a:r>
            <a:endParaRPr lang="ru-RU" dirty="0"/>
          </a:p>
        </p:txBody>
      </p:sp>
      <p:sp>
        <p:nvSpPr>
          <p:cNvPr id="6" name="Содержимое 5"/>
          <p:cNvSpPr>
            <a:spLocks noGrp="1"/>
          </p:cNvSpPr>
          <p:nvPr>
            <p:ph sz="half" idx="2"/>
          </p:nvPr>
        </p:nvSpPr>
        <p:spPr/>
        <p:txBody>
          <a:bodyPr>
            <a:normAutofit fontScale="70000" lnSpcReduction="20000"/>
          </a:bodyPr>
          <a:lstStyle/>
          <a:p>
            <a:endParaRPr lang="ru-RU"/>
          </a:p>
        </p:txBody>
      </p:sp>
      <p:pic>
        <p:nvPicPr>
          <p:cNvPr id="4" name="Рисунок 3" descr="C:\Users\Хазиповна\Desktop\мин\аватар.jpg"/>
          <p:cNvPicPr/>
          <p:nvPr/>
        </p:nvPicPr>
        <p:blipFill>
          <a:blip r:embed="rId2" cstate="print"/>
          <a:srcRect/>
          <a:stretch>
            <a:fillRect/>
          </a:stretch>
        </p:blipFill>
        <p:spPr bwMode="auto">
          <a:xfrm>
            <a:off x="4716016" y="1628800"/>
            <a:ext cx="3992488" cy="446449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323528" y="188640"/>
            <a:ext cx="4267200" cy="3200400"/>
          </a:xfrm>
          <a:prstGeom prst="rect">
            <a:avLst/>
          </a:prstGeom>
          <a:ln>
            <a:noFill/>
          </a:ln>
          <a:effectLst>
            <a:outerShdw blurRad="292100" dist="139700" dir="2700000" algn="tl" rotWithShape="0">
              <a:srgbClr val="333333">
                <a:alpha val="65000"/>
              </a:srgbClr>
            </a:outerShdw>
          </a:effectLst>
        </p:spPr>
      </p:pic>
      <p:pic>
        <p:nvPicPr>
          <p:cNvPr id="4099" name="Picture 3"/>
          <p:cNvPicPr>
            <a:picLocks noChangeAspect="1" noChangeArrowheads="1"/>
          </p:cNvPicPr>
          <p:nvPr/>
        </p:nvPicPr>
        <p:blipFill>
          <a:blip r:embed="rId3" cstate="print"/>
          <a:srcRect/>
          <a:stretch>
            <a:fillRect/>
          </a:stretch>
        </p:blipFill>
        <p:spPr bwMode="auto">
          <a:xfrm>
            <a:off x="4283968" y="3429000"/>
            <a:ext cx="4267200" cy="3200400"/>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5148064" y="620688"/>
            <a:ext cx="3096344" cy="1077218"/>
          </a:xfrm>
          <a:prstGeom prst="rect">
            <a:avLst/>
          </a:prstGeom>
          <a:noFill/>
        </p:spPr>
        <p:txBody>
          <a:bodyPr wrap="square" rtlCol="0">
            <a:spAutoFit/>
          </a:bodyPr>
          <a:lstStyle/>
          <a:p>
            <a:r>
              <a:rPr lang="ru-RU" sz="3200" b="1" dirty="0" err="1" smtClean="0">
                <a:ln w="18000">
                  <a:solidFill>
                    <a:schemeClr val="accent1">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Кызларым</a:t>
            </a:r>
            <a:r>
              <a:rPr lang="ru-RU" sz="3200" b="1" dirty="0" smtClean="0">
                <a:ln w="18000">
                  <a:solidFill>
                    <a:schemeClr val="accent1">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 -</a:t>
            </a:r>
            <a:r>
              <a:rPr lang="ru-RU" sz="3200" b="1" dirty="0" err="1" smtClean="0">
                <a:ln w="18000">
                  <a:solidFill>
                    <a:schemeClr val="accent1">
                      <a:lumMod val="75000"/>
                    </a:schemeClr>
                  </a:solidFill>
                  <a:prstDash val="solid"/>
                  <a:miter lim="800000"/>
                </a:ln>
                <a:solidFill>
                  <a:schemeClr val="accent2">
                    <a:lumMod val="75000"/>
                  </a:schemeClr>
                </a:solidFill>
                <a:effectLst>
                  <a:outerShdw blurRad="25500" dist="23000" dir="7020000" algn="tl">
                    <a:srgbClr val="000000">
                      <a:alpha val="50000"/>
                    </a:srgbClr>
                  </a:outerShdw>
                </a:effectLst>
              </a:rPr>
              <a:t>горурлыгым</a:t>
            </a:r>
            <a:endParaRPr lang="ru-RU" sz="3200" dirty="0"/>
          </a:p>
        </p:txBody>
      </p:sp>
    </p:spTree>
  </p:cSld>
  <p:clrMapOvr>
    <a:masterClrMapping/>
  </p:clrMapOvr>
  <p:transition spd="slow">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cstate="print"/>
          <a:srcRect/>
          <a:stretch>
            <a:fillRect/>
          </a:stretch>
        </p:blipFill>
        <p:spPr bwMode="auto">
          <a:xfrm>
            <a:off x="467544" y="548680"/>
            <a:ext cx="3975571" cy="5300761"/>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4788024" y="548680"/>
            <a:ext cx="3888432" cy="1754326"/>
          </a:xfrm>
          <a:prstGeom prst="rect">
            <a:avLst/>
          </a:prstGeom>
          <a:noFill/>
        </p:spPr>
        <p:txBody>
          <a:bodyPr wrap="square" rtlCol="0">
            <a:spAutoFit/>
          </a:bodyPr>
          <a:lstStyle/>
          <a:p>
            <a:pPr fontAlgn="ct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Зур</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кызым</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  </a:t>
            </a: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Илзидә  Энергоуниверситетында</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укый</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(КГЭУ).   </a:t>
            </a: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Уңган, акыллы</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спортчы</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Минем </a:t>
            </a: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таянычым</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font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122" name="Picture 2"/>
          <p:cNvPicPr>
            <a:picLocks noChangeAspect="1" noChangeArrowheads="1"/>
          </p:cNvPicPr>
          <p:nvPr/>
        </p:nvPicPr>
        <p:blipFill>
          <a:blip r:embed="rId3" cstate="print"/>
          <a:srcRect/>
          <a:stretch>
            <a:fillRect/>
          </a:stretch>
        </p:blipFill>
        <p:spPr bwMode="auto">
          <a:xfrm>
            <a:off x="5580112" y="2492896"/>
            <a:ext cx="2376264" cy="316835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Хазиповна\Desktop\SAM_3465.JPG"/>
          <p:cNvPicPr>
            <a:picLocks noChangeAspect="1" noChangeArrowheads="1"/>
          </p:cNvPicPr>
          <p:nvPr/>
        </p:nvPicPr>
        <p:blipFill>
          <a:blip r:embed="rId2" cstate="print"/>
          <a:srcRect/>
          <a:stretch>
            <a:fillRect/>
          </a:stretch>
        </p:blipFill>
        <p:spPr bwMode="auto">
          <a:xfrm>
            <a:off x="4932040" y="476672"/>
            <a:ext cx="3781823" cy="2827188"/>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539552" y="548680"/>
            <a:ext cx="4176464" cy="1477328"/>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Кечкенәсе- барысыннан</a:t>
            </a: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да  </a:t>
            </a:r>
            <a:r>
              <a:rPr lang="ru-RU"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акыллырак</a:t>
            </a: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сөйкемлерәк</a:t>
            </a: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Чын</a:t>
            </a: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мәгъ</a:t>
            </a:r>
            <a:r>
              <a:rPr lang="tt-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нәсендә иҗат кешесе. Шигыр</a:t>
            </a:r>
            <a:r>
              <a:rPr lang="ru-RU"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ь</a:t>
            </a:r>
            <a:r>
              <a:rPr lang="tt-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ләр яза, рәсемнәр ясый</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6146" name="Picture 2"/>
          <p:cNvPicPr>
            <a:picLocks noChangeAspect="1" noChangeArrowheads="1"/>
          </p:cNvPicPr>
          <p:nvPr/>
        </p:nvPicPr>
        <p:blipFill>
          <a:blip r:embed="rId3" cstate="print"/>
          <a:srcRect t="5062" r="1288" b="8876"/>
          <a:stretch>
            <a:fillRect/>
          </a:stretch>
        </p:blipFill>
        <p:spPr bwMode="auto">
          <a:xfrm>
            <a:off x="539552" y="1990595"/>
            <a:ext cx="3600400" cy="4478547"/>
          </a:xfrm>
          <a:prstGeom prst="rect">
            <a:avLst/>
          </a:prstGeom>
          <a:ln>
            <a:noFill/>
          </a:ln>
          <a:effectLst>
            <a:outerShdw blurRad="292100" dist="139700" dir="2700000" algn="tl" rotWithShape="0">
              <a:srgbClr val="333333">
                <a:alpha val="65000"/>
              </a:srgbClr>
            </a:outerShdw>
          </a:effectLst>
        </p:spPr>
      </p:pic>
      <p:pic>
        <p:nvPicPr>
          <p:cNvPr id="6147" name="Picture 3"/>
          <p:cNvPicPr>
            <a:picLocks noChangeAspect="1" noChangeArrowheads="1"/>
          </p:cNvPicPr>
          <p:nvPr/>
        </p:nvPicPr>
        <p:blipFill>
          <a:blip r:embed="rId4" cstate="print"/>
          <a:srcRect l="3000" t="8437" r="1001" b="15626"/>
          <a:stretch>
            <a:fillRect/>
          </a:stretch>
        </p:blipFill>
        <p:spPr bwMode="auto">
          <a:xfrm>
            <a:off x="5004048" y="3429000"/>
            <a:ext cx="3744416" cy="295611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err="1" smtClean="0"/>
              <a:t>Табигать</a:t>
            </a:r>
            <a:r>
              <a:rPr lang="tt-RU" dirty="0" smtClean="0"/>
              <a:t>не яратам, чәчәкләр үстерәм</a:t>
            </a:r>
            <a:endParaRPr lang="ru-RU" dirty="0"/>
          </a:p>
        </p:txBody>
      </p:sp>
      <p:sp>
        <p:nvSpPr>
          <p:cNvPr id="3" name="Содержимое 2"/>
          <p:cNvSpPr>
            <a:spLocks noGrp="1"/>
          </p:cNvSpPr>
          <p:nvPr>
            <p:ph idx="1"/>
          </p:nvPr>
        </p:nvSpPr>
        <p:spPr/>
        <p:txBody>
          <a:bodyPr/>
          <a:lstStyle/>
          <a:p>
            <a:pPr>
              <a:buNone/>
            </a:pPr>
            <a:r>
              <a:rPr lang="en-US" dirty="0" smtClean="0"/>
              <a:t> </a:t>
            </a:r>
            <a:endParaRPr lang="ru-RU" dirty="0" smtClean="0"/>
          </a:p>
        </p:txBody>
      </p:sp>
      <p:pic>
        <p:nvPicPr>
          <p:cNvPr id="2050" name="Picture 2"/>
          <p:cNvPicPr>
            <a:picLocks noChangeAspect="1" noChangeArrowheads="1"/>
          </p:cNvPicPr>
          <p:nvPr/>
        </p:nvPicPr>
        <p:blipFill>
          <a:blip r:embed="rId2" cstate="print"/>
          <a:srcRect/>
          <a:stretch>
            <a:fillRect/>
          </a:stretch>
        </p:blipFill>
        <p:spPr bwMode="auto">
          <a:xfrm>
            <a:off x="395536" y="1628800"/>
            <a:ext cx="3960440" cy="4626514"/>
          </a:xfrm>
          <a:prstGeom prst="rect">
            <a:avLst/>
          </a:prstGeom>
          <a:ln>
            <a:noFill/>
          </a:ln>
          <a:effectLst>
            <a:outerShdw blurRad="292100" dist="139700" dir="2700000" algn="tl" rotWithShape="0">
              <a:srgbClr val="333333">
                <a:alpha val="65000"/>
              </a:srgbClr>
            </a:outerShdw>
          </a:effectLst>
        </p:spPr>
      </p:pic>
      <p:pic>
        <p:nvPicPr>
          <p:cNvPr id="2052" name="Picture 4"/>
          <p:cNvPicPr>
            <a:picLocks noChangeAspect="1" noChangeArrowheads="1"/>
          </p:cNvPicPr>
          <p:nvPr/>
        </p:nvPicPr>
        <p:blipFill>
          <a:blip r:embed="rId3" cstate="print"/>
          <a:srcRect/>
          <a:stretch>
            <a:fillRect/>
          </a:stretch>
        </p:blipFill>
        <p:spPr bwMode="auto">
          <a:xfrm>
            <a:off x="5004048" y="3501008"/>
            <a:ext cx="3312367" cy="2736304"/>
          </a:xfrm>
          <a:prstGeom prst="rect">
            <a:avLst/>
          </a:prstGeom>
          <a:ln>
            <a:noFill/>
          </a:ln>
          <a:effectLst>
            <a:outerShdw blurRad="292100" dist="139700" dir="2700000" algn="tl" rotWithShape="0">
              <a:srgbClr val="333333">
                <a:alpha val="65000"/>
              </a:srgbClr>
            </a:outerShdw>
          </a:effectLst>
        </p:spPr>
      </p:pic>
      <p:pic>
        <p:nvPicPr>
          <p:cNvPr id="2053" name="Picture 5"/>
          <p:cNvPicPr>
            <a:picLocks noChangeAspect="1" noChangeArrowheads="1"/>
          </p:cNvPicPr>
          <p:nvPr/>
        </p:nvPicPr>
        <p:blipFill>
          <a:blip r:embed="rId4" cstate="print"/>
          <a:srcRect/>
          <a:stretch>
            <a:fillRect/>
          </a:stretch>
        </p:blipFill>
        <p:spPr bwMode="auto">
          <a:xfrm>
            <a:off x="5004048" y="1052736"/>
            <a:ext cx="3072342" cy="230425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196752"/>
            <a:ext cx="7772400" cy="2808312"/>
          </a:xfrm>
          <a:effectLst>
            <a:outerShdw blurRad="50800" dist="38100" dir="5400000" algn="t" rotWithShape="0">
              <a:prstClr val="black">
                <a:alpha val="40000"/>
              </a:prstClr>
            </a:outerShdw>
          </a:effectLst>
        </p:spPr>
        <p:txBody>
          <a:bodyPr>
            <a:noAutofit/>
          </a:bodyPr>
          <a:lstStyle/>
          <a:p>
            <a:r>
              <a:rPr lang="en-US" sz="6600" i="1" dirty="0" smtClean="0">
                <a:ln>
                  <a:solidFill>
                    <a:schemeClr val="accent3">
                      <a:lumMod val="60000"/>
                      <a:lumOff val="40000"/>
                    </a:schemeClr>
                  </a:solidFill>
                </a:ln>
              </a:rPr>
              <a:t> </a:t>
            </a:r>
            <a:endParaRPr lang="ru-RU" sz="6600" i="1" dirty="0">
              <a:ln>
                <a:solidFill>
                  <a:schemeClr val="accent3">
                    <a:lumMod val="60000"/>
                    <a:lumOff val="40000"/>
                  </a:schemeClr>
                </a:solidFill>
              </a:ln>
            </a:endParaRPr>
          </a:p>
        </p:txBody>
      </p:sp>
      <p:sp>
        <p:nvSpPr>
          <p:cNvPr id="3" name="Подзаголовок 2"/>
          <p:cNvSpPr>
            <a:spLocks noGrp="1"/>
          </p:cNvSpPr>
          <p:nvPr>
            <p:ph type="subTitle" idx="1"/>
          </p:nvPr>
        </p:nvSpPr>
        <p:spPr>
          <a:xfrm>
            <a:off x="4895528" y="5201816"/>
            <a:ext cx="4248472" cy="1656184"/>
          </a:xfrm>
          <a:ln>
            <a:noFill/>
          </a:ln>
        </p:spPr>
        <p:txBody>
          <a:bodyPr>
            <a:normAutofit/>
          </a:bodyPr>
          <a:lstStyle/>
          <a:p>
            <a:r>
              <a:rPr lang="tt-RU" dirty="0" smtClean="0"/>
              <a:t>	</a:t>
            </a:r>
            <a:r>
              <a:rPr lang="tt-RU" i="1" dirty="0" smtClean="0">
                <a:solidFill>
                  <a:schemeClr val="tx1">
                    <a:lumMod val="95000"/>
                    <a:lumOff val="5000"/>
                  </a:schemeClr>
                </a:solidFill>
              </a:rPr>
              <a:t> </a:t>
            </a:r>
          </a:p>
          <a:p>
            <a:endParaRPr lang="ru-RU" dirty="0"/>
          </a:p>
        </p:txBody>
      </p:sp>
      <p:sp>
        <p:nvSpPr>
          <p:cNvPr id="5" name="Прямоугольник 4"/>
          <p:cNvSpPr/>
          <p:nvPr/>
        </p:nvSpPr>
        <p:spPr>
          <a:xfrm>
            <a:off x="2973138" y="404664"/>
            <a:ext cx="3831110" cy="400110"/>
          </a:xfrm>
          <a:prstGeom prst="rect">
            <a:avLst/>
          </a:prstGeom>
        </p:spPr>
        <p:txBody>
          <a:bodyPr wrap="square">
            <a:spAutoFit/>
          </a:bodyPr>
          <a:lstStyle/>
          <a:p>
            <a:pPr algn="ctr"/>
            <a:r>
              <a:rPr lang="tt-RU" sz="2000" b="1" cap="none" spc="0" dirty="0" smtClean="0">
                <a:ln w="50800"/>
                <a:solidFill>
                  <a:schemeClr val="tx1">
                    <a:lumMod val="95000"/>
                    <a:lumOff val="5000"/>
                  </a:schemeClr>
                </a:solidFill>
                <a:effectLst/>
              </a:rPr>
              <a:t> </a:t>
            </a:r>
            <a:endParaRPr lang="ru-RU" sz="2000" b="1" cap="none" spc="0" dirty="0">
              <a:ln w="50800"/>
              <a:solidFill>
                <a:schemeClr val="tx1">
                  <a:lumMod val="95000"/>
                  <a:lumOff val="5000"/>
                </a:schemeClr>
              </a:solidFill>
              <a:effectLst/>
            </a:endParaRPr>
          </a:p>
        </p:txBody>
      </p:sp>
      <p:pic>
        <p:nvPicPr>
          <p:cNvPr id="8" name="Picture 5" descr="razvboy"/>
          <p:cNvPicPr>
            <a:picLocks noChangeAspect="1" noChangeArrowheads="1" noCrop="1"/>
          </p:cNvPicPr>
          <p:nvPr/>
        </p:nvPicPr>
        <p:blipFill>
          <a:blip r:embed="rId2" cstate="print"/>
          <a:srcRect/>
          <a:stretch>
            <a:fillRect/>
          </a:stretch>
        </p:blipFill>
        <p:spPr bwMode="auto">
          <a:xfrm>
            <a:off x="467544" y="3861048"/>
            <a:ext cx="1512168" cy="2604289"/>
          </a:xfrm>
          <a:prstGeom prst="rect">
            <a:avLst/>
          </a:prstGeom>
          <a:noFill/>
        </p:spPr>
      </p:pic>
      <p:pic>
        <p:nvPicPr>
          <p:cNvPr id="6" name="Picture 3"/>
          <p:cNvPicPr>
            <a:picLocks noChangeAspect="1" noChangeArrowheads="1"/>
          </p:cNvPicPr>
          <p:nvPr/>
        </p:nvPicPr>
        <p:blipFill>
          <a:blip r:embed="rId3" cstate="print"/>
          <a:srcRect t="2250" r="9269"/>
          <a:stretch>
            <a:fillRect/>
          </a:stretch>
        </p:blipFill>
        <p:spPr bwMode="auto">
          <a:xfrm>
            <a:off x="4876800" y="1052736"/>
            <a:ext cx="3871664" cy="3128392"/>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a:stretch>
            <a:fillRect/>
          </a:stretch>
        </p:blipFill>
        <p:spPr bwMode="auto">
          <a:xfrm>
            <a:off x="395536" y="188640"/>
            <a:ext cx="4267200" cy="3200400"/>
          </a:xfrm>
          <a:prstGeom prst="rect">
            <a:avLst/>
          </a:prstGeom>
          <a:noFill/>
          <a:ln w="9525">
            <a:noFill/>
            <a:miter lim="800000"/>
            <a:headEnd/>
            <a:tailEnd/>
          </a:ln>
          <a:effectLst/>
        </p:spPr>
      </p:pic>
      <p:pic>
        <p:nvPicPr>
          <p:cNvPr id="4" name="Picture 2"/>
          <p:cNvPicPr>
            <a:picLocks noChangeAspect="1" noChangeArrowheads="1"/>
          </p:cNvPicPr>
          <p:nvPr/>
        </p:nvPicPr>
        <p:blipFill>
          <a:blip r:embed="rId5" cstate="print"/>
          <a:srcRect/>
          <a:stretch>
            <a:fillRect/>
          </a:stretch>
        </p:blipFill>
        <p:spPr bwMode="auto">
          <a:xfrm>
            <a:off x="395536" y="3501008"/>
            <a:ext cx="4267200" cy="3200400"/>
          </a:xfrm>
          <a:prstGeom prst="rect">
            <a:avLst/>
          </a:prstGeom>
          <a:noFill/>
          <a:ln w="9525">
            <a:noFill/>
            <a:miter lim="800000"/>
            <a:headEnd/>
            <a:tailEnd/>
          </a:ln>
          <a:effectLst/>
        </p:spPr>
      </p:pic>
      <p:sp>
        <p:nvSpPr>
          <p:cNvPr id="9" name="TextBox 8"/>
          <p:cNvSpPr txBox="1"/>
          <p:nvPr/>
        </p:nvSpPr>
        <p:spPr>
          <a:xfrm>
            <a:off x="5220072" y="4725144"/>
            <a:ext cx="3456384" cy="1384995"/>
          </a:xfrm>
          <a:prstGeom prst="rect">
            <a:avLst/>
          </a:prstGeom>
          <a:noFill/>
        </p:spPr>
        <p:txBody>
          <a:bodyPr wrap="square" rtlCol="0">
            <a:spAutoFit/>
          </a:bodyPr>
          <a:lstStyle/>
          <a:p>
            <a:r>
              <a:rPr lang="tt-RU" sz="2800" dirty="0" smtClean="0">
                <a:ln w="18415" cmpd="sng">
                  <a:solidFill>
                    <a:schemeClr val="accent2">
                      <a:lumMod val="75000"/>
                    </a:schemeClr>
                  </a:solidFill>
                  <a:prstDash val="solid"/>
                </a:ln>
                <a:solidFill>
                  <a:schemeClr val="accent2">
                    <a:lumMod val="75000"/>
                  </a:schemeClr>
                </a:solidFill>
                <a:effectLst>
                  <a:outerShdw blurRad="50800" dist="38100" dir="2700000" algn="tl" rotWithShape="0">
                    <a:prstClr val="black">
                      <a:alpha val="40000"/>
                    </a:prstClr>
                  </a:outerShdw>
                </a:effectLst>
              </a:rPr>
              <a:t>Буш вакытымда бәйлим, тегәм, пешерәм</a:t>
            </a:r>
            <a:endParaRPr lang="ru-RU" sz="2800" dirty="0">
              <a:ln w="18415" cmpd="sng">
                <a:solidFill>
                  <a:schemeClr val="accent2">
                    <a:lumMod val="75000"/>
                  </a:schemeClr>
                </a:solidFill>
                <a:prstDash val="solid"/>
              </a:ln>
              <a:solidFill>
                <a:schemeClr val="accent2">
                  <a:lumMod val="75000"/>
                </a:schemeClr>
              </a:solidFill>
              <a:effectLst>
                <a:outerShdw blurRad="50800" dist="38100" dir="2700000" algn="tl" rotWithShape="0">
                  <a:prstClr val="black">
                    <a:alpha val="40000"/>
                  </a:prstClr>
                </a:outerShdw>
              </a:effectLst>
            </a:endParaRPr>
          </a:p>
        </p:txBody>
      </p:sp>
    </p:spTree>
  </p:cSld>
  <p:clrMapOvr>
    <a:masterClrMapping/>
  </p:clrMapOvr>
  <mc:AlternateContent xmlns:mc="http://schemas.openxmlformats.org/markup-compatibility/2006">
    <mc:Choice xmlns=""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Хазиповна\Pictures\Saved Pictures\DSC05727.JPG"/>
          <p:cNvPicPr>
            <a:picLocks noChangeAspect="1" noChangeArrowheads="1"/>
          </p:cNvPicPr>
          <p:nvPr/>
        </p:nvPicPr>
        <p:blipFill>
          <a:blip r:embed="rId2" cstate="print"/>
          <a:srcRect/>
          <a:stretch>
            <a:fillRect/>
          </a:stretch>
        </p:blipFill>
        <p:spPr bwMode="auto">
          <a:xfrm>
            <a:off x="0" y="0"/>
            <a:ext cx="4267200" cy="3200400"/>
          </a:xfrm>
          <a:prstGeom prst="rect">
            <a:avLst/>
          </a:prstGeom>
          <a:noFill/>
        </p:spPr>
      </p:pic>
      <p:pic>
        <p:nvPicPr>
          <p:cNvPr id="3075" name="Picture 3" descr="C:\Users\Хазиповна\Pictures\Saved Pictures\DSC06227.JPG"/>
          <p:cNvPicPr>
            <a:picLocks noChangeAspect="1" noChangeArrowheads="1"/>
          </p:cNvPicPr>
          <p:nvPr/>
        </p:nvPicPr>
        <p:blipFill>
          <a:blip r:embed="rId3" cstate="print"/>
          <a:srcRect/>
          <a:stretch>
            <a:fillRect/>
          </a:stretch>
        </p:blipFill>
        <p:spPr bwMode="auto">
          <a:xfrm>
            <a:off x="0" y="3657600"/>
            <a:ext cx="4267201" cy="3200400"/>
          </a:xfrm>
          <a:prstGeom prst="rect">
            <a:avLst/>
          </a:prstGeom>
          <a:noFill/>
        </p:spPr>
      </p:pic>
      <p:pic>
        <p:nvPicPr>
          <p:cNvPr id="3076" name="Picture 4" descr="C:\Users\Хазиповна\Pictures\Saved Pictures\DSC06127.JPG"/>
          <p:cNvPicPr>
            <a:picLocks noChangeAspect="1" noChangeArrowheads="1"/>
          </p:cNvPicPr>
          <p:nvPr/>
        </p:nvPicPr>
        <p:blipFill>
          <a:blip r:embed="rId4" cstate="print"/>
          <a:srcRect/>
          <a:stretch>
            <a:fillRect/>
          </a:stretch>
        </p:blipFill>
        <p:spPr bwMode="auto">
          <a:xfrm>
            <a:off x="4427984" y="1772816"/>
            <a:ext cx="4267200" cy="3200400"/>
          </a:xfrm>
          <a:prstGeom prst="rect">
            <a:avLst/>
          </a:prstGeom>
          <a:noFill/>
        </p:spPr>
      </p:pic>
    </p:spTree>
  </p:cSld>
  <p:clrMapOvr>
    <a:masterClrMapping/>
  </p:clrMapOvr>
  <p:transition spd="slow">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Содержимое 2"/>
          <p:cNvSpPr>
            <a:spLocks noGrp="1"/>
          </p:cNvSpPr>
          <p:nvPr>
            <p:ph idx="1"/>
          </p:nvPr>
        </p:nvSpPr>
        <p:spPr>
          <a:xfrm>
            <a:off x="457200" y="1600200"/>
            <a:ext cx="8229600" cy="4853136"/>
          </a:xfrm>
        </p:spPr>
        <p:txBody>
          <a:bodyPr>
            <a:normAutofit/>
          </a:bodyPr>
          <a:lstStyle/>
          <a:p>
            <a:pPr>
              <a:buNone/>
            </a:pPr>
            <a:r>
              <a:rPr lang="en-US" dirty="0" smtClean="0"/>
              <a:t> </a:t>
            </a:r>
            <a:r>
              <a:rPr lang="ru-RU" dirty="0" smtClean="0"/>
              <a:t>                             </a:t>
            </a:r>
            <a:endParaRPr lang="tt-RU" dirty="0" smtClean="0"/>
          </a:p>
        </p:txBody>
      </p:sp>
      <p:pic>
        <p:nvPicPr>
          <p:cNvPr id="9" name="Picture 2" descr="мышонок"/>
          <p:cNvPicPr>
            <a:picLocks noChangeAspect="1" noChangeArrowheads="1" noCrop="1"/>
          </p:cNvPicPr>
          <p:nvPr/>
        </p:nvPicPr>
        <p:blipFill>
          <a:blip r:embed="rId2" cstate="print"/>
          <a:srcRect/>
          <a:stretch>
            <a:fillRect/>
          </a:stretch>
        </p:blipFill>
        <p:spPr bwMode="auto">
          <a:xfrm flipH="1">
            <a:off x="7164288" y="5085184"/>
            <a:ext cx="2296815" cy="1482030"/>
          </a:xfrm>
          <a:prstGeom prst="rect">
            <a:avLst/>
          </a:prstGeom>
          <a:noFill/>
        </p:spPr>
      </p:pic>
      <p:pic>
        <p:nvPicPr>
          <p:cNvPr id="2050" name="Picture 2" descr="C:\Users\Хазиповна\Pictures\Saved Pictures\repQIIEWuIc.jpg"/>
          <p:cNvPicPr>
            <a:picLocks noChangeAspect="1" noChangeArrowheads="1"/>
          </p:cNvPicPr>
          <p:nvPr/>
        </p:nvPicPr>
        <p:blipFill>
          <a:blip r:embed="rId3" cstate="print"/>
          <a:srcRect/>
          <a:stretch>
            <a:fillRect/>
          </a:stretch>
        </p:blipFill>
        <p:spPr bwMode="auto">
          <a:xfrm>
            <a:off x="251520" y="404664"/>
            <a:ext cx="4267201" cy="3200400"/>
          </a:xfrm>
          <a:prstGeom prst="rect">
            <a:avLst/>
          </a:prstGeom>
          <a:ln>
            <a:noFill/>
          </a:ln>
          <a:effectLst>
            <a:outerShdw blurRad="292100" dist="139700" dir="2700000" algn="tl" rotWithShape="0">
              <a:srgbClr val="333333">
                <a:alpha val="65000"/>
              </a:srgbClr>
            </a:outerShdw>
          </a:effectLst>
        </p:spPr>
      </p:pic>
      <p:pic>
        <p:nvPicPr>
          <p:cNvPr id="2051" name="Picture 3" descr="C:\Users\Хазиповна\Pictures\Saved Pictures\DSC02971.JPG"/>
          <p:cNvPicPr>
            <a:picLocks noChangeAspect="1" noChangeArrowheads="1"/>
          </p:cNvPicPr>
          <p:nvPr/>
        </p:nvPicPr>
        <p:blipFill>
          <a:blip r:embed="rId4" cstate="print"/>
          <a:srcRect/>
          <a:stretch>
            <a:fillRect/>
          </a:stretch>
        </p:blipFill>
        <p:spPr bwMode="auto">
          <a:xfrm>
            <a:off x="5364088" y="404664"/>
            <a:ext cx="3200400" cy="426720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899592" y="4077072"/>
            <a:ext cx="3816424" cy="646331"/>
          </a:xfrm>
          <a:prstGeom prst="rect">
            <a:avLst/>
          </a:prstGeom>
          <a:noFill/>
        </p:spPr>
        <p:txBody>
          <a:bodyPr wrap="square" rtlCol="0">
            <a:spAutoFit/>
          </a:bodyPr>
          <a:lstStyle/>
          <a:p>
            <a:r>
              <a:rPr lang="ru-RU" sz="3600" dirty="0" err="1" smtClean="0">
                <a:ln w="18415" cmpd="sng">
                  <a:solidFill>
                    <a:schemeClr val="accent2">
                      <a:lumMod val="75000"/>
                    </a:schemeClr>
                  </a:solidFill>
                  <a:prstDash val="solid"/>
                </a:ln>
                <a:solidFill>
                  <a:schemeClr val="accent2">
                    <a:lumMod val="75000"/>
                  </a:schemeClr>
                </a:solidFill>
                <a:effectLst>
                  <a:outerShdw blurRad="63500" dir="3600000" algn="tl" rotWithShape="0">
                    <a:srgbClr val="000000">
                      <a:alpha val="70000"/>
                    </a:srgbClr>
                  </a:outerShdw>
                </a:effectLst>
              </a:rPr>
              <a:t>сәяхәт итәм</a:t>
            </a:r>
            <a:endParaRPr lang="ru-RU" sz="3600" dirty="0">
              <a:ln w="18415" cmpd="sng">
                <a:solidFill>
                  <a:schemeClr val="accent2">
                    <a:lumMod val="75000"/>
                  </a:schemeClr>
                </a:solidFill>
                <a:prstDash val="solid"/>
              </a:ln>
              <a:solidFill>
                <a:schemeClr val="accent2">
                  <a:lumMod val="75000"/>
                </a:schemeClr>
              </a:solidFill>
              <a:effectLst>
                <a:outerShdw blurRad="63500" dir="3600000" algn="tl" rotWithShape="0">
                  <a:srgbClr val="000000">
                    <a:alpha val="70000"/>
                  </a:srgbClr>
                </a:outerShdw>
              </a:effectLst>
            </a:endParaRPr>
          </a:p>
        </p:txBody>
      </p:sp>
      <p:pic>
        <p:nvPicPr>
          <p:cNvPr id="8" name="Picture 11" descr="462ec7f84647d0ca4d1a898e6840bb51">
            <a:hlinkClick r:id="rId5"/>
          </p:cNvPr>
          <p:cNvPicPr>
            <a:picLocks noChangeAspect="1" noChangeArrowheads="1"/>
          </p:cNvPicPr>
          <p:nvPr/>
        </p:nvPicPr>
        <p:blipFill>
          <a:blip r:embed="rId6" cstate="print"/>
          <a:srcRect/>
          <a:stretch>
            <a:fillRect/>
          </a:stretch>
        </p:blipFill>
        <p:spPr bwMode="auto">
          <a:xfrm>
            <a:off x="2627784" y="5733256"/>
            <a:ext cx="3600400" cy="792088"/>
          </a:xfrm>
          <a:prstGeom prst="rect">
            <a:avLst/>
          </a:prstGeom>
          <a:noFill/>
        </p:spPr>
      </p:pic>
    </p:spTree>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Тема Office">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332</TotalTime>
  <Words>145</Words>
  <Application>Microsoft Office PowerPoint</Application>
  <PresentationFormat>Экран (4:3)</PresentationFormat>
  <Paragraphs>22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 </vt:lpstr>
      <vt:lpstr>Слайд 2</vt:lpstr>
      <vt:lpstr>Слайд 3</vt:lpstr>
      <vt:lpstr>Слайд 4</vt:lpstr>
      <vt:lpstr>Слайд 5</vt:lpstr>
      <vt:lpstr>Табигатьне яратам, чәчәкләр үстерәм</vt:lpstr>
      <vt:lpstr> </vt:lpstr>
      <vt:lpstr>Слайд 8</vt:lpstr>
      <vt:lpstr> </vt:lpstr>
      <vt:lpstr> </vt:lpstr>
      <vt:lpstr>Слайд 11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Җемләнең баш кисәкләре.</dc:title>
  <dc:creator>Салават</dc:creator>
  <cp:lastModifiedBy>Хазиповна</cp:lastModifiedBy>
  <cp:revision>45</cp:revision>
  <dcterms:created xsi:type="dcterms:W3CDTF">2013-11-01T12:30:06Z</dcterms:created>
  <dcterms:modified xsi:type="dcterms:W3CDTF">2017-02-27T20:43:28Z</dcterms:modified>
</cp:coreProperties>
</file>