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50" y="23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73227B9-6031-45B6-B2C2-227BDE793DB6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CB454CD-BB99-4E24-9CF5-36400DDF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188640"/>
            <a:ext cx="8423944" cy="6480720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3200" b="1" dirty="0" smtClean="0">
              <a:solidFill>
                <a:srgbClr val="FFFF00"/>
              </a:solidFill>
            </a:endParaRPr>
          </a:p>
          <a:p>
            <a:pPr algn="ctr"/>
            <a:endParaRPr lang="ru-RU" sz="40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/>
              <a:t>Муниципальное </a:t>
            </a:r>
            <a:r>
              <a:rPr lang="ru-RU" sz="2400" b="1" dirty="0" smtClean="0"/>
              <a:t>бюджетное общеобразовательное учреждение</a:t>
            </a:r>
            <a:endParaRPr lang="ru-RU" sz="2400" dirty="0" smtClean="0"/>
          </a:p>
          <a:p>
            <a:r>
              <a:rPr lang="ru-RU" sz="2400" b="1" dirty="0" smtClean="0"/>
              <a:t>средняя общеобразовательная школа №5</a:t>
            </a:r>
            <a:endParaRPr lang="ru-RU" sz="2400" dirty="0" smtClean="0"/>
          </a:p>
          <a:p>
            <a:r>
              <a:rPr lang="ru-RU" sz="2400" b="1" dirty="0" smtClean="0"/>
              <a:t>города Лобни Московской области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pPr algn="ctr"/>
            <a:endParaRPr lang="ru-RU" sz="4000" b="1" dirty="0" smtClean="0">
              <a:solidFill>
                <a:srgbClr val="FFFF00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/>
            </a:r>
            <a:br>
              <a:rPr lang="en-US" sz="4000" b="1" dirty="0" smtClean="0">
                <a:solidFill>
                  <a:srgbClr val="FFFF00"/>
                </a:solidFill>
              </a:rPr>
            </a:br>
            <a:endParaRPr lang="en-US" sz="4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Презентация на тему: «</a:t>
            </a:r>
            <a:r>
              <a:rPr lang="en-US" sz="4000" b="1" dirty="0" smtClean="0">
                <a:solidFill>
                  <a:srgbClr val="FFFF00"/>
                </a:solidFill>
              </a:rPr>
              <a:t>The hospital team</a:t>
            </a:r>
            <a:r>
              <a:rPr lang="ru-RU" sz="4000" b="1" dirty="0" smtClean="0">
                <a:solidFill>
                  <a:srgbClr val="FFFF00"/>
                </a:solidFill>
              </a:rPr>
              <a:t>.»</a:t>
            </a:r>
            <a:endParaRPr lang="en-US" sz="4000" b="1" dirty="0" smtClean="0">
              <a:solidFill>
                <a:srgbClr val="FFFF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sz="3600" dirty="0" smtClean="0">
              <a:solidFill>
                <a:srgbClr val="FFC000"/>
              </a:solidFill>
            </a:endParaRPr>
          </a:p>
          <a:p>
            <a:pPr algn="ctr"/>
            <a:endParaRPr lang="en-US" dirty="0" smtClean="0">
              <a:solidFill>
                <a:srgbClr val="FFC000"/>
              </a:solidFill>
            </a:endParaRPr>
          </a:p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sz="3600" dirty="0" smtClean="0">
              <a:solidFill>
                <a:srgbClr val="FFC000"/>
              </a:solidFill>
            </a:endParaRPr>
          </a:p>
          <a:p>
            <a:pPr algn="ctr"/>
            <a:endParaRPr lang="ru-RU" sz="3600" dirty="0" smtClean="0">
              <a:solidFill>
                <a:srgbClr val="FFC000"/>
              </a:solidFill>
            </a:endParaRPr>
          </a:p>
          <a:p>
            <a:pPr algn="ctr"/>
            <a:endParaRPr lang="ru-RU" sz="3600" dirty="0" smtClean="0">
              <a:solidFill>
                <a:srgbClr val="FFC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Лобня,2017 год</a:t>
            </a:r>
            <a:r>
              <a:rPr lang="en-US" sz="3600" b="1" dirty="0" smtClean="0">
                <a:solidFill>
                  <a:srgbClr val="FFFF00"/>
                </a:solidFill>
              </a:rPr>
              <a:t>.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3744416" cy="4248472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9.A surgeon performs operations. 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Хирург проводит операции.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Картинка 9 из 17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3056" y="188640"/>
            <a:ext cx="4441432" cy="6534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062912" cy="2664296"/>
          </a:xfrm>
        </p:spPr>
        <p:txBody>
          <a:bodyPr/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10.A lab technician examines samples and tissues under a microscope.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Лаборант исследует образцы и ткани под микроскопом.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6" name="AutoShape 2" descr="Картинка 17 из 21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а 17 из 21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а 17 из 21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www.featurepics.com/FI/Thumb300/20071203/Women-Technicians-534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7544" y="2420888"/>
            <a:ext cx="6264696" cy="4176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34" name="AutoShape 10" descr="Картинка 17 из 21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48680"/>
            <a:ext cx="6336704" cy="1752600"/>
          </a:xfrm>
        </p:spPr>
        <p:txBody>
          <a:bodyPr/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</a:t>
            </a: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 pediatrician treats children.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Педиатр лечит детей.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42" name="Picture 2" descr="Картинка 39 из 4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6624736" cy="4703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60648"/>
            <a:ext cx="7704856" cy="18002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2.A midwife</a:t>
            </a: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attends births and delivers  </a:t>
            </a:r>
          </a:p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babies. 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Акушерка присутствует при родах и принимает новорожденного.</a:t>
            </a:r>
          </a:p>
          <a:p>
            <a:pPr algn="l"/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220" name="Picture 4" descr="Картинка 35 из 6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20888"/>
            <a:ext cx="6336704" cy="425538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4664"/>
            <a:ext cx="7415832" cy="2808312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3.A cardiologist specializes in illnesses of the heart and blood vessels.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Кардиолог специализируется на заболеваниях сердца и кровеносных сосудов. 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4" name="Picture 2" descr="Картинка 11 из 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24944"/>
            <a:ext cx="6133963" cy="37607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764704"/>
            <a:ext cx="4608512" cy="5184576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4.A porter moves equipment</a:t>
            </a: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</a:t>
            </a:r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furniture</a:t>
            </a: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</a:t>
            </a:r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patients</a:t>
            </a: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etc around the hospital.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Санитар переносит оборудование, мебель и пациентов </a:t>
            </a: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 больнице.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Картинка 8 из 508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4067944" cy="61651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062912" cy="2232248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5.A radiologist takes x-rays and other images.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Рентгенолог делает рентгеновские и другие снимки.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Картинка 81 из 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5568618" cy="4176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980728"/>
            <a:ext cx="4355976" cy="5112568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6.A scrub nurse supports surgeons in the operating theatre.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Хирургическая сестра ассистирует  хирургу во время операции.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Картинка 21 из 3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181685" cy="62646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062912" cy="2736304"/>
          </a:xfrm>
        </p:spPr>
        <p:txBody>
          <a:bodyPr>
            <a:normAutofit/>
          </a:bodyPr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7.A pharmacist prepares medicines to give to medical staff or patients.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Фармацевт готовит лекарства для медицинского персонала или для пациентов.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Картинка 25 из 1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564904"/>
            <a:ext cx="6051937" cy="4077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062912" cy="2520280"/>
          </a:xfrm>
        </p:spPr>
        <p:txBody>
          <a:bodyPr/>
          <a:lstStyle/>
          <a:p>
            <a:pPr algn="l"/>
            <a:r>
              <a:rPr lang="en-US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8.A paramedic responds to emergencies and gives first aid.</a:t>
            </a:r>
            <a:endParaRPr lang="ru-RU" b="1" i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l"/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Парамедик реагирует на чрезвычайные ситуации и оказывает первую медицинскую помощь.</a:t>
            </a:r>
            <a:endParaRPr lang="ru-RU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4" name="AutoShape 2" descr="Картинка 13 из 64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Картинка 13 из 64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Картинка 13 из 6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852936"/>
            <a:ext cx="5572262" cy="40050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729</TotalTime>
  <Words>189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Ирина</cp:lastModifiedBy>
  <cp:revision>65</cp:revision>
  <dcterms:created xsi:type="dcterms:W3CDTF">2011-12-13T12:32:53Z</dcterms:created>
  <dcterms:modified xsi:type="dcterms:W3CDTF">2017-02-26T10:36:15Z</dcterms:modified>
</cp:coreProperties>
</file>