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904C0-FBBA-4FB4-8A8F-D4C4DB061018}" type="datetimeFigureOut">
              <a:rPr lang="ru-RU" smtClean="0"/>
              <a:t>16.08.2012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B789B-3F9D-410D-9889-4E84950983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Admin\Мои документы\Мои рисунки\Изображение\Изображение 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6388"/>
            <a:ext cx="9550400" cy="716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500063" y="-138876"/>
            <a:ext cx="40005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b="1" dirty="0" smtClean="0">
              <a:solidFill>
                <a:srgbClr val="FFFF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Время летит: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Оно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неумолимо.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Вот и девятый уже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позади…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Многое было, 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Многое будет 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 сколько ещё впереди!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Лёгкой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дороги, вам!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Везения в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жизни!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Трудностей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меньше,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 только удачи во всём.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Будьте уверенны,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Чтоб ни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случилось: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Мы всегда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рядом; 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Поможем, поймём.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Вы мои </a:t>
            </a:r>
            <a:r>
              <a:rPr lang="ru-RU" b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милые,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Самые лучшие.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Я </a:t>
            </a:r>
            <a:r>
              <a:rPr lang="ru-RU" b="1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вам </a:t>
            </a:r>
            <a:r>
              <a:rPr lang="ru-RU" b="1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желаю: </a:t>
            </a:r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только добра.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Будьте любимы,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Всегда нужными,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Счастья вам</a:t>
            </a:r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dirty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Света, уюта, тепла!</a:t>
            </a:r>
          </a:p>
          <a:p>
            <a:pPr eaLnBrk="0" hangingPunct="0"/>
            <a:endParaRPr lang="ru-RU" b="1" dirty="0">
              <a:solidFill>
                <a:srgbClr val="FFFF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b="1" dirty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83</Words>
  <Application>Microsoft Office PowerPoint</Application>
  <PresentationFormat>Экран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Oly</dc:creator>
  <cp:lastModifiedBy>Oly</cp:lastModifiedBy>
  <cp:revision>1</cp:revision>
  <dcterms:created xsi:type="dcterms:W3CDTF">2012-08-16T05:39:16Z</dcterms:created>
  <dcterms:modified xsi:type="dcterms:W3CDTF">2012-08-16T05:43:01Z</dcterms:modified>
</cp:coreProperties>
</file>