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89750" cy="96075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1234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6C47E6-8F04-4BBA-A9B1-45B632B097DB}" type="datetimeFigureOut">
              <a:rPr lang="ru-RU" smtClean="0"/>
              <a:t>12.03.2017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6A19538-D5E7-40B2-82DD-41D946B5F9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5449" y="5229200"/>
            <a:ext cx="3907160" cy="1343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Подготовили воспитатели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ГБОУ школы № 41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Полякова С.С.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Сапогова А.С.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1776" y="692696"/>
            <a:ext cx="5202912" cy="36459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Широкая масленица.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Проектная работа</a:t>
            </a:r>
            <a:br>
              <a:rPr lang="ru-RU" sz="3200" dirty="0" smtClean="0"/>
            </a:br>
            <a:r>
              <a:rPr lang="ru-RU" sz="3200" dirty="0" smtClean="0"/>
              <a:t>в подготовительной</a:t>
            </a:r>
            <a:br>
              <a:rPr lang="ru-RU" sz="3200" dirty="0" smtClean="0"/>
            </a:br>
            <a:r>
              <a:rPr lang="ru-RU" sz="3200" dirty="0" smtClean="0"/>
              <a:t>группе.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332656"/>
            <a:ext cx="3262497" cy="3629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1111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3635896" cy="2726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348880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149080"/>
            <a:ext cx="3347864" cy="2510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4211960" y="620688"/>
            <a:ext cx="4788024" cy="1753352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Праздничная сервировка стола.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6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852936"/>
            <a:ext cx="5004048" cy="3753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Горизонтальный свиток 6"/>
          <p:cNvSpPr/>
          <p:nvPr/>
        </p:nvSpPr>
        <p:spPr>
          <a:xfrm>
            <a:off x="5220072" y="476672"/>
            <a:ext cx="3491880" cy="1681344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Праздник «Широкая масленица».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486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Достигнутые результаты</a:t>
            </a:r>
          </a:p>
          <a:p>
            <a:endParaRPr lang="ru-RU" dirty="0" smtClean="0"/>
          </a:p>
          <a:p>
            <a:r>
              <a:rPr lang="ru-RU" sz="2000" dirty="0" smtClean="0"/>
              <a:t>Тема проекта «Широкая масленица» является актуальной. </a:t>
            </a:r>
          </a:p>
          <a:p>
            <a:r>
              <a:rPr lang="ru-RU" sz="2000" dirty="0" smtClean="0"/>
              <a:t>Внедрение проекта в </a:t>
            </a:r>
            <a:r>
              <a:rPr lang="ru-RU" sz="2000" dirty="0" err="1" smtClean="0"/>
              <a:t>воспитательно</a:t>
            </a:r>
            <a:r>
              <a:rPr lang="ru-RU" sz="2000" dirty="0" smtClean="0"/>
              <a:t>-образовательный процесс помогло обогатить его содержание. Обеспечило развитие у детей любознательности, стремление изучить традиции родной страны. Дети ближе познакомились с традициями родной страны. Работа по проекту помогла развить у них кругозор, эстетическую восприимчивость. Благодаря проведению  народных игр и эстафет дети получили возможность почувствовать себя свободными, раскрепощенными, обрели уверенность в себе, в своих силах, в умении мыслить, фантазировать.</a:t>
            </a:r>
          </a:p>
          <a:p>
            <a:endParaRPr lang="ru-RU" sz="2000" dirty="0" smtClean="0"/>
          </a:p>
          <a:p>
            <a:r>
              <a:rPr lang="ru-RU" sz="2000" dirty="0" smtClean="0"/>
              <a:t>Анализируя результаты проекта, мы увидели, что дети с большим интересом включаются в различные виды деятельности, проявляют чувство ответственности за себя и других. Реализуя проект, мы ставили перед собой цель - сделать жизнь своих воспитанников интересной и содержательной, наполнить её яркими впечатлениями, интересными делами, радостью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val="2502170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Используемая литература:</a:t>
            </a:r>
          </a:p>
          <a:p>
            <a:endParaRPr lang="ru-RU" sz="2000" b="1" u="sng" dirty="0" smtClean="0"/>
          </a:p>
          <a:p>
            <a:r>
              <a:rPr lang="ru-RU" sz="2000" dirty="0" smtClean="0"/>
              <a:t>1. Аксенова З.Ф. Спортивные праздники в детском саду: Пособие для работников дошкольных учреждений.-М.: ТЦ Сфера, 2003.</a:t>
            </a:r>
          </a:p>
          <a:p>
            <a:r>
              <a:rPr lang="ru-RU" sz="2000" dirty="0" smtClean="0"/>
              <a:t>2. Батурина Г. И., Кузина Т. Ф. Народная педагогика в современном учебно-воспитательном процессе – М.: «Школьная Пресса» 2003г.</a:t>
            </a:r>
          </a:p>
          <a:p>
            <a:r>
              <a:rPr lang="ru-RU" sz="2000" dirty="0"/>
              <a:t>3</a:t>
            </a:r>
            <a:r>
              <a:rPr lang="ru-RU" sz="2000" dirty="0" smtClean="0"/>
              <a:t>. Мельникова Л. И., Зимина А. Н Детский музыкальный фольклор в дошкольном образовательном учреждении ООО «Гном-Пресс» 2000г.</a:t>
            </a:r>
          </a:p>
          <a:p>
            <a:r>
              <a:rPr lang="ru-RU" sz="2000" dirty="0"/>
              <a:t>4</a:t>
            </a:r>
            <a:r>
              <a:rPr lang="ru-RU" sz="2000" dirty="0" smtClean="0"/>
              <a:t>. </a:t>
            </a:r>
            <a:r>
              <a:rPr lang="ru-RU" sz="2000" dirty="0" err="1" smtClean="0"/>
              <a:t>Пензулаева</a:t>
            </a:r>
            <a:r>
              <a:rPr lang="ru-RU" sz="2000" dirty="0" smtClean="0"/>
              <a:t> Л.И. Подвижные игры и игровые упражнения для детей 5-7 лет.-М.: </a:t>
            </a:r>
            <a:r>
              <a:rPr lang="ru-RU" sz="2000" dirty="0" err="1" smtClean="0"/>
              <a:t>Гуманит.изд.центр</a:t>
            </a:r>
            <a:r>
              <a:rPr lang="ru-RU" sz="2000" dirty="0" smtClean="0"/>
              <a:t> ВЛАДОС, 2001.</a:t>
            </a:r>
          </a:p>
        </p:txBody>
      </p:sp>
    </p:spTree>
    <p:extLst>
      <p:ext uri="{BB962C8B-B14F-4D97-AF65-F5344CB8AC3E}">
        <p14:creationId xmlns:p14="http://schemas.microsoft.com/office/powerpoint/2010/main" val="492391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Цель работы: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Повышение интереса к традициям русского народа (праздник Масленица).</a:t>
            </a:r>
          </a:p>
          <a:p>
            <a:endParaRPr lang="ru-RU" sz="2400" dirty="0" smtClean="0"/>
          </a:p>
          <a:p>
            <a:r>
              <a:rPr lang="ru-RU" sz="2400" b="1" u="sng" dirty="0" smtClean="0"/>
              <a:t>Задачи:</a:t>
            </a:r>
          </a:p>
          <a:p>
            <a:r>
              <a:rPr lang="ru-RU" sz="2400" dirty="0" smtClean="0"/>
              <a:t>1. Возрождать интерес к обрядовым русским праздникам.</a:t>
            </a:r>
          </a:p>
          <a:p>
            <a:r>
              <a:rPr lang="ru-RU" sz="2400" dirty="0" smtClean="0"/>
              <a:t>2. Обогащать духовный мир детей.</a:t>
            </a:r>
          </a:p>
          <a:p>
            <a:r>
              <a:rPr lang="ru-RU" sz="2400" dirty="0" smtClean="0"/>
              <a:t>3. Обобщить и закрепить знания детей о празднике «Масленица».</a:t>
            </a:r>
          </a:p>
          <a:p>
            <a:r>
              <a:rPr lang="ru-RU" sz="2400" dirty="0"/>
              <a:t>4</a:t>
            </a:r>
            <a:r>
              <a:rPr lang="ru-RU" sz="2400" dirty="0" smtClean="0"/>
              <a:t>. Развивать художественно – творческую деятельность путем ознакомления с предметами декоративно – прикладного искусства русской культуры.</a:t>
            </a:r>
          </a:p>
          <a:p>
            <a:r>
              <a:rPr lang="ru-RU" sz="2400" dirty="0"/>
              <a:t>5</a:t>
            </a:r>
            <a:r>
              <a:rPr lang="ru-RU" sz="2400" dirty="0" smtClean="0"/>
              <a:t>. Формировать любовь к Родине, ее традициям.</a:t>
            </a:r>
          </a:p>
        </p:txBody>
      </p:sp>
    </p:spTree>
    <p:extLst>
      <p:ext uri="{BB962C8B-B14F-4D97-AF65-F5344CB8AC3E}">
        <p14:creationId xmlns:p14="http://schemas.microsoft.com/office/powerpoint/2010/main" val="173214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/>
              <a:t>Участники:</a:t>
            </a:r>
            <a:r>
              <a:rPr lang="ru-RU" sz="2400" dirty="0" smtClean="0"/>
              <a:t> дети подготовительной группы, воспитатели, музыкальный руководитель, родители. </a:t>
            </a:r>
          </a:p>
          <a:p>
            <a:r>
              <a:rPr lang="ru-RU" sz="2400" u="sng" dirty="0" smtClean="0"/>
              <a:t>Типы проекта: </a:t>
            </a:r>
            <a:r>
              <a:rPr lang="ru-RU" sz="2400" dirty="0" smtClean="0"/>
              <a:t>творческий.</a:t>
            </a:r>
          </a:p>
          <a:p>
            <a:r>
              <a:rPr lang="ru-RU" sz="2400" u="sng" dirty="0" smtClean="0"/>
              <a:t>Вид проекта:</a:t>
            </a:r>
            <a:r>
              <a:rPr lang="ru-RU" sz="2400" dirty="0" smtClean="0"/>
              <a:t> групповой.</a:t>
            </a:r>
          </a:p>
          <a:p>
            <a:r>
              <a:rPr lang="ru-RU" sz="2400" u="sng" dirty="0" smtClean="0"/>
              <a:t>Продолжительность:</a:t>
            </a:r>
            <a:r>
              <a:rPr lang="ru-RU" sz="2400" dirty="0" smtClean="0"/>
              <a:t> краткосрочный (2 месяца).</a:t>
            </a:r>
          </a:p>
          <a:p>
            <a:r>
              <a:rPr lang="ru-RU" sz="2400" u="sng" dirty="0" smtClean="0"/>
              <a:t>Ожидаемые результаты проекта:</a:t>
            </a:r>
          </a:p>
          <a:p>
            <a:r>
              <a:rPr lang="ru-RU" sz="2400" dirty="0" smtClean="0"/>
              <a:t>Приобщение детей к традиции проведения народного праздника  Масленицы. </a:t>
            </a:r>
            <a:r>
              <a:rPr lang="ru-RU" sz="2400" dirty="0"/>
              <a:t>Н</a:t>
            </a:r>
            <a:r>
              <a:rPr lang="ru-RU" sz="2400" dirty="0" smtClean="0"/>
              <a:t>епосредственное участие детей в общем гулянии.</a:t>
            </a:r>
          </a:p>
          <a:p>
            <a:r>
              <a:rPr lang="ru-RU" sz="2400" dirty="0" smtClean="0"/>
              <a:t>Повышение познавательного интереса детей к родной истории.</a:t>
            </a:r>
          </a:p>
          <a:p>
            <a:r>
              <a:rPr lang="ru-RU" sz="2400" u="sng" dirty="0" smtClean="0"/>
              <a:t>Продукт проектной деятельности: </a:t>
            </a:r>
            <a:r>
              <a:rPr lang="ru-RU" sz="2400" dirty="0" smtClean="0"/>
              <a:t>проведение праздника «Широкая масленица».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1471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8847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/>
              <a:t>Январь</a:t>
            </a:r>
          </a:p>
          <a:p>
            <a:r>
              <a:rPr lang="ru-RU" dirty="0" smtClean="0"/>
              <a:t>-Составить план совместных действий с детьми, поиск и сбор информации о празднике.</a:t>
            </a:r>
          </a:p>
          <a:p>
            <a:r>
              <a:rPr lang="ru-RU" dirty="0"/>
              <a:t>-</a:t>
            </a:r>
            <a:r>
              <a:rPr lang="ru-RU" dirty="0" smtClean="0"/>
              <a:t> Беседа: «Как на Руси весну встречали!».</a:t>
            </a:r>
          </a:p>
          <a:p>
            <a:r>
              <a:rPr lang="ru-RU" dirty="0" smtClean="0"/>
              <a:t>-Составление творческих рассказов о днях масленичной недели с опорой на соответствующие иллюстрации.</a:t>
            </a:r>
          </a:p>
          <a:p>
            <a:r>
              <a:rPr lang="ru-RU" dirty="0" smtClean="0"/>
              <a:t>-Подобрать материал, пособия и литературу по теме (стихи, частушки, загадки).</a:t>
            </a:r>
          </a:p>
          <a:p>
            <a:r>
              <a:rPr lang="ru-RU" dirty="0" smtClean="0"/>
              <a:t>-Разучивание хороводных игр, русских народных песен: «Веснянка», «Ясна – красна».</a:t>
            </a:r>
          </a:p>
          <a:p>
            <a:r>
              <a:rPr lang="ru-RU" sz="2000" u="sng" dirty="0" smtClean="0"/>
              <a:t>Февраль</a:t>
            </a:r>
          </a:p>
          <a:p>
            <a:r>
              <a:rPr lang="ru-RU" dirty="0" smtClean="0"/>
              <a:t>-Обучение русским народным играм «Салки», «Горелки», «Жаворонок», «Карусели», «Пройди в ворота». </a:t>
            </a:r>
          </a:p>
          <a:p>
            <a:r>
              <a:rPr lang="ru-RU" dirty="0" smtClean="0"/>
              <a:t>-Проведение соревнований и игр эстафет: «Санный поезд», «Попади в цель», «Перетягивание каната», «Штурм горы», «Кто быстрее на метле» (Неделя зимних игр и забав).</a:t>
            </a:r>
          </a:p>
          <a:p>
            <a:r>
              <a:rPr lang="ru-RU" dirty="0" smtClean="0"/>
              <a:t>-Праздничная сервировка стола.</a:t>
            </a:r>
          </a:p>
          <a:p>
            <a:r>
              <a:rPr lang="ru-RU" dirty="0" smtClean="0"/>
              <a:t>-Изготовление куклы масленицы своими руками.</a:t>
            </a:r>
          </a:p>
          <a:p>
            <a:r>
              <a:rPr lang="ru-RU" dirty="0" smtClean="0"/>
              <a:t>-Привлечь родителей к участию в конкурсе на изготовление народной куклы – масленицы.</a:t>
            </a:r>
          </a:p>
          <a:p>
            <a:r>
              <a:rPr lang="ru-RU" dirty="0" smtClean="0"/>
              <a:t>-Оформление выставки творческих работ детей и родителей «Масленица».</a:t>
            </a:r>
          </a:p>
          <a:p>
            <a:r>
              <a:rPr lang="ru-RU" dirty="0" smtClean="0"/>
              <a:t>-Проведение праздника «Проводы масленицы».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191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76672"/>
            <a:ext cx="3803915" cy="2852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329608"/>
            <a:ext cx="3780928" cy="2835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вальная выноска 3"/>
          <p:cNvSpPr/>
          <p:nvPr/>
        </p:nvSpPr>
        <p:spPr>
          <a:xfrm>
            <a:off x="5004048" y="836712"/>
            <a:ext cx="3780928" cy="2016224"/>
          </a:xfrm>
          <a:prstGeom prst="wedgeEllipseCallou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Проведение соревнований и игр эстафет: «Санный поезд», «Попади в цель» 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Блок-схема: память с посл. доступом 4"/>
          <p:cNvSpPr/>
          <p:nvPr/>
        </p:nvSpPr>
        <p:spPr>
          <a:xfrm>
            <a:off x="611559" y="4005064"/>
            <a:ext cx="3803915" cy="1980800"/>
          </a:xfrm>
          <a:prstGeom prst="flowChartMagneticTape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Ребятам очень понравилось играть в русские народные игры !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493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3995936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538" y="2348880"/>
            <a:ext cx="3227851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717032"/>
            <a:ext cx="3803915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323528" y="5013176"/>
            <a:ext cx="4464496" cy="1524748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Мы с ребятами  подготовили выставку к масленичной неделе.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175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736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556792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600" y="3625944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179512" y="4337720"/>
            <a:ext cx="4536504" cy="2403648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869159"/>
            <a:ext cx="4104456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Беседа: «Как на Руси весну встречали!».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Составление творческих рассказов о днях масленичной недели с опорой на соответствующие иллюстрации.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76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284984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712" y="3284984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Горизонтальный свиток 3"/>
          <p:cNvSpPr/>
          <p:nvPr/>
        </p:nvSpPr>
        <p:spPr>
          <a:xfrm>
            <a:off x="827584" y="1268760"/>
            <a:ext cx="7416824" cy="1753352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Работа с родителями. Изготовление народных кукол.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66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5244075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884630"/>
            <a:ext cx="4901612" cy="3676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вальная выноска 3"/>
          <p:cNvSpPr/>
          <p:nvPr/>
        </p:nvSpPr>
        <p:spPr>
          <a:xfrm>
            <a:off x="5652120" y="476672"/>
            <a:ext cx="3245428" cy="2407958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Ручной труд.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Самостоятельное изготовление народной куклы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Масленицы.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77499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649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Широкая масленица.   Проектная работа в подготовительной группе.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Широкая масленица.</dc:title>
  <dc:creator>user</dc:creator>
  <cp:lastModifiedBy>user</cp:lastModifiedBy>
  <cp:revision>13</cp:revision>
  <cp:lastPrinted>2017-03-12T09:35:44Z</cp:lastPrinted>
  <dcterms:created xsi:type="dcterms:W3CDTF">2017-03-12T07:47:52Z</dcterms:created>
  <dcterms:modified xsi:type="dcterms:W3CDTF">2017-03-12T09:57:35Z</dcterms:modified>
</cp:coreProperties>
</file>