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42852"/>
            <a:ext cx="79296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Пересказ сказки «Лиса и козёл»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(иллюстрации к сказке)</a:t>
            </a:r>
          </a:p>
          <a:p>
            <a:pPr algn="ctr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4786322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:</a:t>
            </a:r>
          </a:p>
          <a:p>
            <a:r>
              <a:rPr lang="ru-RU" dirty="0" smtClean="0"/>
              <a:t>Воспитатель МАДОУ «Берёзка»</a:t>
            </a:r>
          </a:p>
          <a:p>
            <a:r>
              <a:rPr lang="ru-RU" dirty="0" err="1" smtClean="0"/>
              <a:t>Климина</a:t>
            </a:r>
            <a:r>
              <a:rPr lang="ru-RU" dirty="0" smtClean="0"/>
              <a:t> А.А.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6072206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</a:t>
            </a:r>
            <a:r>
              <a:rPr lang="ru-RU" sz="1400" dirty="0" smtClean="0"/>
              <a:t>. </a:t>
            </a:r>
            <a:r>
              <a:rPr lang="ru-RU" sz="1400" dirty="0" err="1" smtClean="0"/>
              <a:t>Когалым</a:t>
            </a:r>
            <a:r>
              <a:rPr lang="ru-RU" sz="1400" dirty="0" smtClean="0"/>
              <a:t> 2016г.</a:t>
            </a:r>
            <a:endParaRPr lang="ru-RU" sz="1400" dirty="0"/>
          </a:p>
        </p:txBody>
      </p:sp>
      <p:pic>
        <p:nvPicPr>
          <p:cNvPr id="1026" name="Picture 2" descr="C:\Users\xxx\Desktop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43050"/>
            <a:ext cx="4286280" cy="3223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xxx\Downloads\lisa_i_koz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92948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xxx\Downloads\lisa_i_kozel-02-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143536" cy="675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xxx\Downloads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5786478" cy="6772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xxx\Downloads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810555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xxx\Downloads\main_371703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-1"/>
            <a:ext cx="5286412" cy="6693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xxx\Downloads\43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5643602" cy="6873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xxx\Downloads\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0722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27</Words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xxx</cp:lastModifiedBy>
  <cp:revision>2</cp:revision>
  <dcterms:created xsi:type="dcterms:W3CDTF">2017-02-14T16:47:48Z</dcterms:created>
  <dcterms:modified xsi:type="dcterms:W3CDTF">2017-03-20T17:41:44Z</dcterms:modified>
</cp:coreProperties>
</file>