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857232"/>
            <a:ext cx="80724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Презентация к НОД </a:t>
            </a:r>
          </a:p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«Жилища разных народов»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4071942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МАДОУ «Берёзка»</a:t>
            </a:r>
          </a:p>
          <a:p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Климина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5857892"/>
            <a:ext cx="2500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Когалым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2017 год.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1182.photobucket.com/albums/x456/Anton_Apostol/Mozambique/4_hu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785818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otvet.imgsmail.ru/download/0a91adc502a8aa993f852f26a4aa767c_i-19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57166"/>
            <a:ext cx="3258724" cy="5500726"/>
          </a:xfrm>
          <a:prstGeom prst="rect">
            <a:avLst/>
          </a:prstGeom>
          <a:noFill/>
        </p:spPr>
      </p:pic>
      <p:pic>
        <p:nvPicPr>
          <p:cNvPr id="20484" name="Picture 4" descr="http://fototourist.ru/wp-content/uploads/img_6793-466x7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290"/>
            <a:ext cx="4000528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upload.wikimedia.org/wikipedia/commons/4/44/Korea-Andong-Gasong_Village-Hanok-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8461270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ibaikal.ru/uploads/pics/image0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85725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ub.foto.ru/gallery/images/preview/2008/06/27/11318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071546"/>
            <a:ext cx="5000700" cy="3929090"/>
          </a:xfrm>
          <a:prstGeom prst="rect">
            <a:avLst/>
          </a:prstGeom>
          <a:noFill/>
        </p:spPr>
      </p:pic>
      <p:pic>
        <p:nvPicPr>
          <p:cNvPr id="3" name="Рисунок 2" descr="http://www.grapro.ru/images/pro240-10_big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428604"/>
            <a:ext cx="357190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0-tub-ru.yandex.net/i?id=de368b76ef5f5cc79ba51d01844c0fc1&amp;n=33&amp;h=215&amp;w=41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142984"/>
            <a:ext cx="76438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valentinagurarie.files.wordpress.com/2014/06/d612345ede0964ece58994b5188d5a3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4714876" cy="3071810"/>
          </a:xfrm>
          <a:prstGeom prst="rect">
            <a:avLst/>
          </a:prstGeom>
          <a:noFill/>
        </p:spPr>
      </p:pic>
      <p:pic>
        <p:nvPicPr>
          <p:cNvPr id="3" name="Рисунок 2" descr="http://www.sergeyzhilin.ru/img/event/artist/etnos/b10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214290"/>
            <a:ext cx="4000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mtdata.ru/u24/photo59D4/20029607066-0/original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286124"/>
            <a:ext cx="471490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acekomie.ru/forum/files/201411/12834_afbbb025d2e3975345bbcb4985b5ffc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3500438"/>
            <a:ext cx="4143372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gebetsroither.com/assets/gallery/24/5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0"/>
            <a:ext cx="507682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astilia.ru/alaska/photo/indians/04_grass_tepe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0"/>
            <a:ext cx="5715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atepis.com/wp-content/gallery/kg-kyrgyzstan/kyrgyzstan_istinska-yurt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49" y="500042"/>
            <a:ext cx="9128951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abktourism.kz/images/Photos_for_site/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7166"/>
            <a:ext cx="9144000" cy="6184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67.ryxi.com/58/9/958/15/35915/12642368744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24</Words>
  <PresentationFormat>Экран (4:3)</PresentationFormat>
  <Paragraphs>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xxx</cp:lastModifiedBy>
  <cp:revision>4</cp:revision>
  <dcterms:created xsi:type="dcterms:W3CDTF">2016-10-23T16:12:59Z</dcterms:created>
  <dcterms:modified xsi:type="dcterms:W3CDTF">2017-03-20T17:49:46Z</dcterms:modified>
</cp:coreProperties>
</file>