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71" r:id="rId4"/>
    <p:sldId id="272" r:id="rId5"/>
    <p:sldId id="257" r:id="rId6"/>
    <p:sldId id="258" r:id="rId7"/>
    <p:sldId id="274" r:id="rId8"/>
    <p:sldId id="260" r:id="rId9"/>
    <p:sldId id="261" r:id="rId10"/>
    <p:sldId id="263" r:id="rId11"/>
    <p:sldId id="265" r:id="rId12"/>
    <p:sldId id="267" r:id="rId13"/>
    <p:sldId id="273" r:id="rId14"/>
    <p:sldId id="268" r:id="rId15"/>
  </p:sldIdLst>
  <p:sldSz cx="9144000" cy="6858000" type="screen4x3"/>
  <p:notesSz cx="6858000" cy="9144000"/>
  <p:photoAlbum layout="1pic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59" autoAdjust="0"/>
    <p:restoredTop sz="86441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18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63A87-4FD7-424E-A699-070ABCC7121B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40564-317B-4826-84EE-0322A824E1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Выставка «Осенний калейдоскоп»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0564-317B-4826-84EE-0322A824E1F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НОД: «Признаки осени»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0564-317B-4826-84EE-0322A824E1F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Наблюдаем листопад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0564-317B-4826-84EE-0322A824E1F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Читаем сказки про</a:t>
            </a:r>
            <a:r>
              <a:rPr lang="ru-RU" baseline="0" dirty="0" smtClean="0"/>
              <a:t> осень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0564-317B-4826-84EE-0322A824E1F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Собираем осенний букет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0564-317B-4826-84EE-0322A824E1F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Пластиллинография</a:t>
            </a:r>
            <a:r>
              <a:rPr lang="ru-RU" baseline="0" dirty="0" smtClean="0"/>
              <a:t> «Осеннее дерево»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0564-317B-4826-84EE-0322A824E1F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Собираем природный материал для гербария и поделок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0564-317B-4826-84EE-0322A824E1F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Игра: «Скажи, какая осень?»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40564-317B-4826-84EE-0322A824E1F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6774D-24C7-4842-971B-1B11EF8774A4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D52FE-EF9D-407B-83E3-1FDA1F0E7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Фото отчет к проекту «Заглянула осень к нам!»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МБДОУ детский сад №11, группа компенсирующей направленности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140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1071538" y="1428736"/>
            <a:ext cx="7358114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Собираем осенний букет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152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785786" y="1071546"/>
            <a:ext cx="7572428" cy="50720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Индивидуальная работа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138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928662" y="1500174"/>
            <a:ext cx="7286676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Собираем природный материал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115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1071538" y="1357298"/>
            <a:ext cx="7286676" cy="50720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Собираем гербарий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176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928662" y="1428736"/>
            <a:ext cx="7500990" cy="50720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Игры на прогулке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в парк.</a:t>
            </a:r>
            <a:endParaRPr lang="ru-RU" dirty="0"/>
          </a:p>
        </p:txBody>
      </p:sp>
      <p:pic>
        <p:nvPicPr>
          <p:cNvPr id="4" name="Содержимое 3" descr="P109041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214422"/>
            <a:ext cx="7358114" cy="528641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Играем в осеннем парке</a:t>
            </a:r>
            <a:endParaRPr lang="ru-RU" dirty="0"/>
          </a:p>
        </p:txBody>
      </p:sp>
      <p:pic>
        <p:nvPicPr>
          <p:cNvPr id="4" name="Содержимое 3" descr="P10904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28662" y="1357298"/>
            <a:ext cx="7358114" cy="521497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Радуемся осеннему ковру</a:t>
            </a:r>
            <a:br>
              <a:rPr lang="ru-RU" smtClean="0"/>
            </a:br>
            <a:endParaRPr lang="ru-RU" dirty="0"/>
          </a:p>
        </p:txBody>
      </p:sp>
      <p:pic>
        <p:nvPicPr>
          <p:cNvPr id="4" name="Содержимое 3" descr="P10904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5" y="1071546"/>
            <a:ext cx="7429552" cy="5429288"/>
          </a:xfrm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073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1071538" y="1428736"/>
            <a:ext cx="7215238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Выставка «Осенний калейдоскоп»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085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714348" y="1500174"/>
            <a:ext cx="7286676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НОД по теме «Осень!»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Нетрадиционное рисование</a:t>
            </a:r>
            <a:endParaRPr lang="ru-RU" dirty="0"/>
          </a:p>
        </p:txBody>
      </p:sp>
      <p:pic>
        <p:nvPicPr>
          <p:cNvPr id="4" name="Содержимое 4" descr="DSC02167.JPG"/>
          <p:cNvPicPr>
            <a:picLocks noGrp="1" noChangeAspect="1"/>
          </p:cNvPicPr>
          <p:nvPr isPhoto="1">
            <p:ph idx="1"/>
          </p:nvPr>
        </p:nvPicPr>
        <p:blipFill>
          <a:blip r:embed="rId2">
            <a:lum/>
          </a:blip>
          <a:stretch>
            <a:fillRect/>
          </a:stretch>
        </p:blipFill>
        <p:spPr>
          <a:xfrm>
            <a:off x="1071538" y="1357298"/>
            <a:ext cx="7143800" cy="4714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119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914400" y="1357298"/>
            <a:ext cx="7443814" cy="48577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Наблюдаем листопад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128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1000100" y="1428736"/>
            <a:ext cx="7072362" cy="49292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Читаем книги про осень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110</Words>
  <Application>Microsoft Office PowerPoint</Application>
  <PresentationFormat>Экран (4:3)</PresentationFormat>
  <Paragraphs>31</Paragraphs>
  <Slides>14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Фото отчет к проекту «Заглянула осень к нам!»</vt:lpstr>
      <vt:lpstr>Экскурсия в парк.</vt:lpstr>
      <vt:lpstr>Играем в осеннем парке</vt:lpstr>
      <vt:lpstr>Радуемся осеннему ковру </vt:lpstr>
      <vt:lpstr>Выставка «Осенний калейдоскоп»</vt:lpstr>
      <vt:lpstr>НОД по теме «Осень!»</vt:lpstr>
      <vt:lpstr>Нетрадиционное рисование</vt:lpstr>
      <vt:lpstr>Наблюдаем листопад</vt:lpstr>
      <vt:lpstr>Читаем книги про осень</vt:lpstr>
      <vt:lpstr>Собираем осенний букет</vt:lpstr>
      <vt:lpstr>Индивидуальная работа </vt:lpstr>
      <vt:lpstr>Собираем природный материал</vt:lpstr>
      <vt:lpstr>Собираем гербарий</vt:lpstr>
      <vt:lpstr>Игры на прогулке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 отчет к проекту «Заглянула осень к нам!»</dc:title>
  <dc:creator>Сергей</dc:creator>
  <cp:lastModifiedBy>Сергей</cp:lastModifiedBy>
  <cp:revision>30</cp:revision>
  <dcterms:created xsi:type="dcterms:W3CDTF">2016-12-04T16:54:31Z</dcterms:created>
  <dcterms:modified xsi:type="dcterms:W3CDTF">2016-12-11T12:14:36Z</dcterms:modified>
</cp:coreProperties>
</file>