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4" r:id="rId1"/>
    <p:sldMasterId id="2147483916" r:id="rId2"/>
  </p:sldMasterIdLst>
  <p:sldIdLst>
    <p:sldId id="273" r:id="rId3"/>
    <p:sldId id="301" r:id="rId4"/>
    <p:sldId id="306" r:id="rId5"/>
    <p:sldId id="302" r:id="rId6"/>
    <p:sldId id="303" r:id="rId7"/>
    <p:sldId id="305" r:id="rId8"/>
    <p:sldId id="280" r:id="rId9"/>
    <p:sldId id="304" r:id="rId10"/>
    <p:sldId id="286" r:id="rId11"/>
    <p:sldId id="288" r:id="rId12"/>
    <p:sldId id="291" r:id="rId13"/>
    <p:sldId id="295" r:id="rId14"/>
    <p:sldId id="296" r:id="rId15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DF5C"/>
    <a:srgbClr val="0C5C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35843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5844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5845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5846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584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584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5849" name="Rectangle 9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fld id="{35C6F676-D9EF-408C-95D2-2BC31D06FCF8}" type="datetimeFigureOut">
              <a:rPr lang="ru-RU"/>
              <a:pPr/>
              <a:t>26.03.2017</a:t>
            </a:fld>
            <a:endParaRPr lang="ru-RU"/>
          </a:p>
        </p:txBody>
      </p:sp>
      <p:sp>
        <p:nvSpPr>
          <p:cNvPr id="35850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fld id="{2FD856FF-55EF-47EC-8BB1-83B6FA01E1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3B3EBE-D5C3-4A78-8655-5C6C6E911187}" type="datetimeFigureOut">
              <a:rPr lang="ru-RU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9EBE0B-B2B9-4C62-A690-1546483D6D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C69EB7-4012-4AD0-B014-34AD2E39D637}" type="datetimeFigureOut">
              <a:rPr lang="ru-RU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7621A-18E5-4A17-BB8F-0E618EE77A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4A95B2-4C09-446C-B7A5-AF2430A304AE}" type="datetimeFigureOut">
              <a:rPr lang="ru-RU"/>
              <a:pPr>
                <a:defRPr/>
              </a:pPr>
              <a:t>26.03.2017</a:t>
            </a:fld>
            <a:endParaRPr lang="ru-RU"/>
          </a:p>
        </p:txBody>
      </p:sp>
      <p:sp>
        <p:nvSpPr>
          <p:cNvPr id="6" name="Номер слайда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A036E4C6-347B-41A7-80C6-E648CE7927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5E64C1-E0A2-4062-9427-1912ADD325EF}" type="datetimeFigureOut">
              <a:rPr lang="ru-RU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8DE6F1-4C14-45F9-B834-02653B29C6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D102F2-9415-4B1C-92F2-DFCC8F1A1669}" type="datetimeFigureOut">
              <a:rPr lang="ru-RU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54A706-C56D-4A36-BEAF-3E587DC7CA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81F603-0023-4640-A05E-668729984C9F}" type="datetimeFigureOut">
              <a:rPr lang="ru-RU"/>
              <a:pPr/>
              <a:t>26.03.2017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4B92D-89C8-4BFC-89FD-A5C9C61A96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E9E6A4-F560-4C36-932B-D666237855CF}" type="datetimeFigureOut">
              <a:rPr lang="ru-RU"/>
              <a:pPr/>
              <a:t>26.03.2017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C4DEB3-52B5-47A2-A7B6-9E1B3DCC36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37BFDB-7904-4770-BBB9-A6965CD68F5D}" type="datetimeFigureOut">
              <a:rPr lang="ru-RU"/>
              <a:pPr/>
              <a:t>26.03.2017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9CE0B-E2D8-47DB-9145-8CFB5BB9B4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3D2D49-80BC-4E78-87C6-6253107537A1}" type="datetimeFigureOut">
              <a:rPr lang="ru-RU"/>
              <a:pPr/>
              <a:t>26.03.2017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EC2D9C-4F62-439F-92E2-5D7E4404A4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3B8BCD-0A56-433E-A66D-F5FA4C2B2DF3}" type="datetimeFigureOut">
              <a:rPr lang="ru-RU"/>
              <a:pPr/>
              <a:t>26.03.2017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A6207-47F1-4735-BCCD-C277C1755E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92180E-7CCE-4E79-AADB-43F83E2056B4}" type="datetimeFigureOut">
              <a:rPr lang="ru-RU"/>
              <a:pPr/>
              <a:t>26.03.2017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715424-12BB-4E8F-BDCE-AA851EBC26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34819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4820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4821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482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482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F36D3321-1324-4BFF-A847-01714D7839FB}" type="datetimeFigureOut">
              <a:rPr lang="ru-RU"/>
              <a:pPr/>
              <a:t>26.03.2017</a:t>
            </a:fld>
            <a:endParaRPr lang="ru-RU"/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9A10505F-11FD-4530-9E88-E559D23B9B7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151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9"/>
          <p:cNvSpPr>
            <a:spLocks noGrp="1"/>
          </p:cNvSpPr>
          <p:nvPr>
            <p:ph type="dt" sz="half" idx="2"/>
          </p:nvPr>
        </p:nvSpPr>
        <p:spPr>
          <a:xfrm>
            <a:off x="5562600" y="6508750"/>
            <a:ext cx="3001963" cy="274638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E0DDB00-7D73-49FF-A142-329F1475641A}" type="datetimeFigureOut">
              <a:rPr lang="ru-RU"/>
              <a:pPr>
                <a:defRPr/>
              </a:pPr>
              <a:t>26.03.2017</a:t>
            </a:fld>
            <a:endParaRPr lang="ru-RU"/>
          </a:p>
        </p:txBody>
      </p:sp>
      <p:sp>
        <p:nvSpPr>
          <p:cNvPr id="12" name="Номер слайда 10"/>
          <p:cNvSpPr>
            <a:spLocks noGrp="1"/>
          </p:cNvSpPr>
          <p:nvPr>
            <p:ph type="sldNum" sz="quarter" idx="4"/>
          </p:nvPr>
        </p:nvSpPr>
        <p:spPr>
          <a:xfrm>
            <a:off x="8639175" y="6508750"/>
            <a:ext cx="463550" cy="274638"/>
          </a:xfrm>
          <a:prstGeom prst="rect">
            <a:avLst/>
          </a:prstGeom>
        </p:spPr>
        <p:txBody>
          <a:bodyPr vert="horz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0FFA3F5-368E-4647-89F1-F7D8D8BE20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" name="Нижний колонтитул 11"/>
          <p:cNvSpPr>
            <a:spLocks noGrp="1"/>
          </p:cNvSpPr>
          <p:nvPr>
            <p:ph type="ftr" sz="quarter" idx="3"/>
          </p:nvPr>
        </p:nvSpPr>
        <p:spPr>
          <a:xfrm>
            <a:off x="1600200" y="6508750"/>
            <a:ext cx="3906838" cy="274638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7" r:id="rId1"/>
  </p:sldLayoutIdLst>
  <p:transition>
    <p:zoom/>
  </p:transition>
  <p:txStyles>
    <p:titleStyle>
      <a:lvl1pPr marL="53975" indent="-53975" algn="r" rtl="0" eaLnBrk="0" fontAlgn="base" hangingPunct="0">
        <a:spcBef>
          <a:spcPct val="0"/>
        </a:spcBef>
        <a:spcAft>
          <a:spcPct val="0"/>
        </a:spcAft>
        <a:defRPr sz="4600" kern="1200">
          <a:solidFill>
            <a:srgbClr val="BBFAFF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BBFAFF"/>
          </a:solidFill>
          <a:latin typeface="Arial" charset="0"/>
        </a:defRPr>
      </a:lvl2pPr>
      <a:lvl3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BBFAFF"/>
          </a:solidFill>
          <a:latin typeface="Arial" charset="0"/>
        </a:defRPr>
      </a:lvl3pPr>
      <a:lvl4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BBFAFF"/>
          </a:solidFill>
          <a:latin typeface="Arial" charset="0"/>
        </a:defRPr>
      </a:lvl4pPr>
      <a:lvl5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BBFAFF"/>
          </a:solidFill>
          <a:latin typeface="Arial" charset="0"/>
        </a:defRPr>
      </a:lvl5pPr>
      <a:lvl6pPr marL="511175" indent="-53975" algn="r" rtl="0" fontAlgn="base">
        <a:spcBef>
          <a:spcPct val="0"/>
        </a:spcBef>
        <a:spcAft>
          <a:spcPct val="0"/>
        </a:spcAft>
        <a:defRPr sz="4600">
          <a:solidFill>
            <a:srgbClr val="BBFAFF"/>
          </a:solidFill>
          <a:latin typeface="Cambria" pitchFamily="18" charset="0"/>
        </a:defRPr>
      </a:lvl6pPr>
      <a:lvl7pPr marL="968375" indent="-53975" algn="r" rtl="0" fontAlgn="base">
        <a:spcBef>
          <a:spcPct val="0"/>
        </a:spcBef>
        <a:spcAft>
          <a:spcPct val="0"/>
        </a:spcAft>
        <a:defRPr sz="4600">
          <a:solidFill>
            <a:srgbClr val="BBFAFF"/>
          </a:solidFill>
          <a:latin typeface="Cambria" pitchFamily="18" charset="0"/>
        </a:defRPr>
      </a:lvl7pPr>
      <a:lvl8pPr marL="1425575" indent="-53975" algn="r" rtl="0" fontAlgn="base">
        <a:spcBef>
          <a:spcPct val="0"/>
        </a:spcBef>
        <a:spcAft>
          <a:spcPct val="0"/>
        </a:spcAft>
        <a:defRPr sz="4600">
          <a:solidFill>
            <a:srgbClr val="BBFAFF"/>
          </a:solidFill>
          <a:latin typeface="Cambria" pitchFamily="18" charset="0"/>
        </a:defRPr>
      </a:lvl8pPr>
      <a:lvl9pPr marL="1882775" indent="-53975" algn="r" rtl="0" fontAlgn="base">
        <a:spcBef>
          <a:spcPct val="0"/>
        </a:spcBef>
        <a:spcAft>
          <a:spcPct val="0"/>
        </a:spcAft>
        <a:defRPr sz="4600">
          <a:solidFill>
            <a:srgbClr val="BBFAFF"/>
          </a:solidFill>
          <a:latin typeface="Cambria" pitchFamily="18" charset="0"/>
        </a:defRPr>
      </a:lvl9pPr>
      <a:extLst/>
    </p:titleStyle>
    <p:bodyStyle>
      <a:lvl1pPr marL="292100" indent="-292100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eaLnBrk="0" fontAlgn="base" hangingPunct="0">
        <a:spcBef>
          <a:spcPts val="400"/>
        </a:spcBef>
        <a:spcAft>
          <a:spcPct val="0"/>
        </a:spcAft>
        <a:buClr>
          <a:srgbClr val="0BD0D9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ts val="400"/>
        </a:spcBef>
        <a:spcAft>
          <a:spcPct val="0"/>
        </a:spcAft>
        <a:buClr>
          <a:srgbClr val="0BD0D9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eaLnBrk="0" fontAlgn="base" hangingPunct="0">
        <a:spcBef>
          <a:spcPts val="400"/>
        </a:spcBef>
        <a:spcAft>
          <a:spcPct val="0"/>
        </a:spcAft>
        <a:buClr>
          <a:srgbClr val="0BD0D9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4294967295"/>
          </p:nvPr>
        </p:nvSpPr>
        <p:spPr>
          <a:xfrm>
            <a:off x="2770188" y="5300663"/>
            <a:ext cx="5753100" cy="571500"/>
          </a:xfrm>
        </p:spPr>
        <p:txBody>
          <a:bodyPr>
            <a:normAutofit/>
          </a:bodyPr>
          <a:lstStyle/>
          <a:p>
            <a:pPr marL="0" indent="0" algn="r">
              <a:buFont typeface="Wingdings" pitchFamily="2" charset="2"/>
              <a:buNone/>
            </a:pPr>
            <a:r>
              <a:rPr lang="be-BY" sz="1800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Helver Bashkir" pitchFamily="34" charset="0"/>
              </a:rPr>
              <a:t>Ә. Таһирова</a:t>
            </a:r>
            <a:endParaRPr lang="ru-RU" sz="1800">
              <a:solidFill>
                <a:srgbClr val="0C5CA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_Helver Bashkir" pitchFamily="34" charset="0"/>
            </a:endParaRPr>
          </a:p>
          <a:p>
            <a:pPr marL="0" indent="0" algn="r">
              <a:buFont typeface="Wingdings" pitchFamily="2" charset="2"/>
              <a:buNone/>
            </a:pPr>
            <a:endParaRPr lang="ru-RU" sz="1400"/>
          </a:p>
        </p:txBody>
      </p:sp>
      <p:pic>
        <p:nvPicPr>
          <p:cNvPr id="7" name="Рисунок 6" descr="Зэйнэб матур.jpg"/>
          <p:cNvPicPr>
            <a:picLocks noGrp="1" noChangeAspect="1"/>
          </p:cNvPicPr>
          <p:nvPr>
            <p:ph type="pic" idx="4294967295"/>
          </p:nvPr>
        </p:nvPicPr>
        <p:blipFill>
          <a:blip r:embed="rId2" cstate="print"/>
          <a:srcRect b="313"/>
          <a:stretch>
            <a:fillRect/>
          </a:stretch>
        </p:blipFill>
        <p:spPr>
          <a:xfrm>
            <a:off x="3203848" y="188640"/>
            <a:ext cx="2808312" cy="3096195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algn="ctr">
            <a:solidFill>
              <a:schemeClr val="bg2">
                <a:tint val="78000"/>
                <a:satMod val="180000"/>
                <a:alpha val="88000"/>
              </a:schemeClr>
            </a:solidFill>
          </a:ln>
          <a:effectLst>
            <a:innerShdw blurRad="114300">
              <a:srgbClr val="000000">
                <a:alpha val="100000"/>
              </a:srgbClr>
            </a:innerShdw>
          </a:effectLst>
        </p:spPr>
      </p:pic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059113" y="3592513"/>
            <a:ext cx="55435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ru-RU" sz="2400">
                <a:solidFill>
                  <a:srgbClr val="0C5CA4"/>
                </a:solidFill>
                <a:latin typeface="a_Timer Bashkir" pitchFamily="2" charset="0"/>
              </a:rPr>
              <a:t>Мин фәрештә түгел, кеше инем,</a:t>
            </a:r>
          </a:p>
          <a:p>
            <a:pPr algn="l"/>
            <a:r>
              <a:rPr lang="ru-RU" sz="2400">
                <a:solidFill>
                  <a:srgbClr val="0C5CA4"/>
                </a:solidFill>
                <a:latin typeface="a_Timer Bashkir" pitchFamily="2" charset="0"/>
              </a:rPr>
              <a:t>Ерҙә кеше булып йәшәнем.</a:t>
            </a:r>
          </a:p>
          <a:p>
            <a:pPr algn="l"/>
            <a:r>
              <a:rPr lang="ru-RU" sz="2400">
                <a:solidFill>
                  <a:srgbClr val="0C5CA4"/>
                </a:solidFill>
                <a:latin typeface="a_Timer Bashkir" pitchFamily="2" charset="0"/>
              </a:rPr>
              <a:t>Хаҡһыҙлыҡты күрһәм, ярып әйттем,</a:t>
            </a:r>
          </a:p>
          <a:p>
            <a:pPr algn="l"/>
            <a:r>
              <a:rPr lang="ru-RU" sz="2400">
                <a:solidFill>
                  <a:srgbClr val="0C5CA4"/>
                </a:solidFill>
                <a:latin typeface="a_Timer Bashkir" pitchFamily="2" charset="0"/>
              </a:rPr>
              <a:t>Йәшен булып ярһып йәшнәнем.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457200" y="548680"/>
            <a:ext cx="4330824" cy="5832648"/>
          </a:xfrm>
          <a:noFill/>
          <a:ln/>
        </p:spPr>
        <p:txBody>
          <a:bodyPr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fontAlgn="auto">
              <a:spcAft>
                <a:spcPts val="0"/>
              </a:spcAft>
              <a:defRPr/>
            </a:pPr>
            <a:r>
              <a:rPr lang="ru-RU" sz="3200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«Б</a:t>
            </a:r>
            <a:r>
              <a:rPr lang="be-BY" sz="3200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ыл әҫәрҙәрем… - минең тиҫтәләрсә йылдар күңелемдә һаҡлап килгән иң мөҡәддәс теләгем ине. Һәм мин… ошо изге теләккә ирештем</a:t>
            </a:r>
            <a:r>
              <a:rPr lang="ru-RU" sz="3200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»</a:t>
            </a:r>
            <a:r>
              <a:rPr lang="ru-RU" sz="4800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4800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4800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		</a:t>
            </a:r>
            <a:r>
              <a:rPr lang="ru-RU" sz="2800" kern="1200" err="1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З.Биишева</a:t>
            </a:r>
            <a:endParaRPr lang="ru-RU" sz="2800" kern="120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7410" name="Содержимое 16" descr="ЗБ языу артында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335588" y="2287588"/>
            <a:ext cx="2703512" cy="2952750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3995936" y="251948"/>
            <a:ext cx="4968552" cy="5891696"/>
          </a:xfrm>
          <a:noFill/>
          <a:ln/>
        </p:spPr>
        <p:txBody>
          <a:bodyPr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be-BY" sz="3600" i="1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Йәшәү бәхете.</a:t>
            </a:r>
            <a:br>
              <a:rPr lang="be-BY" sz="3600" i="1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be-BY" sz="2800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be-BY" sz="2800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be-BY" sz="2800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a_Helver Bashkir" pitchFamily="34" charset="0"/>
                <a:ea typeface="+mj-ea"/>
                <a:cs typeface="+mj-cs"/>
              </a:rPr>
              <a:t>Йәшәү бәхете- күңел сафлыҡта.</a:t>
            </a:r>
            <a:br>
              <a:rPr lang="be-BY" sz="2800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a_Helver Bashkir" pitchFamily="34" charset="0"/>
                <a:ea typeface="+mj-ea"/>
                <a:cs typeface="+mj-cs"/>
              </a:rPr>
            </a:br>
            <a:r>
              <a:rPr lang="be-BY" sz="2800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a_Helver Bashkir" pitchFamily="34" charset="0"/>
                <a:ea typeface="+mj-ea"/>
                <a:cs typeface="+mj-cs"/>
              </a:rPr>
              <a:t> Йәшәү бәхете- дуҫлыҡ, сафлыҡта.</a:t>
            </a:r>
            <a:br>
              <a:rPr lang="be-BY" sz="2800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a_Helver Bashkir" pitchFamily="34" charset="0"/>
                <a:ea typeface="+mj-ea"/>
                <a:cs typeface="+mj-cs"/>
              </a:rPr>
            </a:br>
            <a:r>
              <a:rPr lang="be-BY" sz="2800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a_Helver Bashkir" pitchFamily="34" charset="0"/>
                <a:ea typeface="+mj-ea"/>
                <a:cs typeface="+mj-cs"/>
              </a:rPr>
              <a:t> Йәшәү бәхете- илең, халҡың өсөн</a:t>
            </a:r>
            <a:br>
              <a:rPr lang="be-BY" sz="2800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a_Helver Bashkir" pitchFamily="34" charset="0"/>
                <a:ea typeface="+mj-ea"/>
                <a:cs typeface="+mj-cs"/>
              </a:rPr>
            </a:br>
            <a:r>
              <a:rPr lang="be-BY" sz="2800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a_Helver Bashkir" pitchFamily="34" charset="0"/>
                <a:ea typeface="+mj-ea"/>
                <a:cs typeface="+mj-cs"/>
              </a:rPr>
              <a:t>Хеҙмәт аша тыуған хаҡлыҡта.</a:t>
            </a:r>
            <a:br>
              <a:rPr lang="be-BY" sz="2800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a_Helver Bashkir" pitchFamily="34" charset="0"/>
                <a:ea typeface="+mj-ea"/>
                <a:cs typeface="+mj-cs"/>
              </a:rPr>
            </a:br>
            <a:r>
              <a:rPr lang="be-BY" sz="2800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a_Helver Bashkir" pitchFamily="34" charset="0"/>
                <a:ea typeface="+mj-ea"/>
                <a:cs typeface="+mj-cs"/>
              </a:rPr>
              <a:t>			</a:t>
            </a:r>
            <a:r>
              <a:rPr lang="be-BY" sz="1800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a_Helver Bashkir" pitchFamily="34" charset="0"/>
                <a:ea typeface="+mj-ea"/>
                <a:cs typeface="+mj-cs"/>
              </a:rPr>
              <a:t>З.Биишева</a:t>
            </a:r>
            <a:endParaRPr lang="ru-RU" sz="1800" kern="120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a_Helver Bashkir" pitchFamily="34" charset="0"/>
              <a:ea typeface="+mj-ea"/>
              <a:cs typeface="+mj-cs"/>
            </a:endParaRPr>
          </a:p>
        </p:txBody>
      </p:sp>
      <p:pic>
        <p:nvPicPr>
          <p:cNvPr id="15362" name="Содержимое 10" descr="Zeinab_Biishewa_Stritovich.jpg"/>
          <p:cNvPicPr>
            <a:picLocks noGrp="1" noChangeAspect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412875"/>
            <a:ext cx="3417888" cy="3600450"/>
          </a:xfrm>
        </p:spPr>
      </p:pic>
      <p:sp>
        <p:nvSpPr>
          <p:cNvPr id="12" name="Прямоугольник 11"/>
          <p:cNvSpPr/>
          <p:nvPr/>
        </p:nvSpPr>
        <p:spPr>
          <a:xfrm>
            <a:off x="755650" y="5300663"/>
            <a:ext cx="3640138" cy="8255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90488" algn="l">
              <a:buClr>
                <a:srgbClr val="0F6FC6"/>
              </a:buClr>
              <a:buSzPct val="70000"/>
            </a:pPr>
            <a:r>
              <a:rPr lang="be-BY" sz="1600" i="1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Helver Bashkir" pitchFamily="34" charset="0"/>
              </a:rPr>
              <a:t>Зәйнәб Биишеваға арналған һәйкәл – проекты. </a:t>
            </a:r>
          </a:p>
          <a:p>
            <a:pPr marL="90488" algn="l">
              <a:buClr>
                <a:srgbClr val="0F6FC6"/>
              </a:buClr>
              <a:buSzPct val="70000"/>
            </a:pPr>
            <a:r>
              <a:rPr lang="be-BY" sz="1600" i="1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Helver Bashkir" pitchFamily="34" charset="0"/>
              </a:rPr>
              <a:t>Авторы - </a:t>
            </a:r>
            <a:r>
              <a:rPr lang="ru-RU" sz="1600" i="1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Helver Bashkir" pitchFamily="34" charset="0"/>
              </a:rPr>
              <a:t>Стритович Д. А.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75200" y="274808"/>
            <a:ext cx="6831991" cy="839293"/>
          </a:xfrm>
          <a:noFill/>
          <a:ln/>
        </p:spPr>
        <p:txBody>
          <a:bodyPr anchor="b">
            <a:no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ru-RU" sz="3200" kern="1200" dirty="0" err="1">
                <a:solidFill>
                  <a:srgbClr val="0070C0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«Яҙыусының исемен</a:t>
            </a:r>
            <a:r>
              <a:rPr lang="ru-RU" sz="3200" kern="1200" dirty="0">
                <a:solidFill>
                  <a:srgbClr val="0070C0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3200" kern="1200" dirty="0" err="1">
                <a:solidFill>
                  <a:srgbClr val="0070C0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мәңгеләштереү»</a:t>
            </a:r>
            <a:endParaRPr lang="ru-RU" sz="3200" kern="1200" dirty="0">
              <a:solidFill>
                <a:srgbClr val="0070C0"/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8434" name="Текст 2"/>
          <p:cNvSpPr>
            <a:spLocks noGrp="1"/>
          </p:cNvSpPr>
          <p:nvPr>
            <p:ph type="body" idx="4294967295"/>
          </p:nvPr>
        </p:nvSpPr>
        <p:spPr>
          <a:xfrm>
            <a:off x="357188" y="5000625"/>
            <a:ext cx="4140200" cy="1214438"/>
          </a:xfrm>
        </p:spPr>
        <p:txBody>
          <a:bodyPr anchor="b"/>
          <a:lstStyle/>
          <a:p>
            <a:pPr marL="90488" indent="0">
              <a:buFont typeface="Wingdings" pitchFamily="2" charset="2"/>
              <a:buNone/>
            </a:pPr>
            <a:r>
              <a:rPr lang="be-BY" sz="1800">
                <a:solidFill>
                  <a:schemeClr val="tx2"/>
                </a:solidFill>
                <a:latin typeface="a_Helver Bashkir" pitchFamily="34" charset="0"/>
              </a:rPr>
              <a:t>Өфөләге Коммунистик урамындағы З.Биишева йәшәгән йортта ҡуйылған мемориаль таҡтаташ</a:t>
            </a:r>
            <a:endParaRPr lang="ru-RU" sz="1800">
              <a:solidFill>
                <a:schemeClr val="tx2"/>
              </a:solidFill>
              <a:latin typeface="a_Helver Bashkir" pitchFamily="34" charset="0"/>
            </a:endParaRPr>
          </a:p>
        </p:txBody>
      </p:sp>
      <p:sp>
        <p:nvSpPr>
          <p:cNvPr id="18435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4641850" y="5099050"/>
            <a:ext cx="3892550" cy="822325"/>
          </a:xfrm>
        </p:spPr>
        <p:txBody>
          <a:bodyPr anchor="b"/>
          <a:lstStyle/>
          <a:p>
            <a:pPr marL="90488" indent="0" algn="ctr">
              <a:buFont typeface="Wingdings" pitchFamily="2" charset="2"/>
              <a:buNone/>
            </a:pPr>
            <a:r>
              <a:rPr lang="be-BY" sz="2000">
                <a:latin typeface="Cambria" pitchFamily="18" charset="0"/>
              </a:rPr>
              <a:t> </a:t>
            </a:r>
            <a:r>
              <a:rPr lang="be-BY" sz="1800">
                <a:solidFill>
                  <a:schemeClr val="tx2"/>
                </a:solidFill>
                <a:latin typeface="a_Helver Bashkir" pitchFamily="34" charset="0"/>
              </a:rPr>
              <a:t>Сибай институты  алдында әҙибәгә ҡуйылған бюст.</a:t>
            </a:r>
            <a:endParaRPr lang="ru-RU" sz="1800">
              <a:solidFill>
                <a:schemeClr val="tx2"/>
              </a:solidFill>
              <a:latin typeface="a_Helver Bashkir" pitchFamily="34" charset="0"/>
            </a:endParaRPr>
          </a:p>
        </p:txBody>
      </p:sp>
      <p:pic>
        <p:nvPicPr>
          <p:cNvPr id="18436" name="Содержимое 6" descr="1315020876_biisheva_01.jpg"/>
          <p:cNvPicPr>
            <a:picLocks noGrp="1" noChangeAspect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484313"/>
            <a:ext cx="3889375" cy="2643187"/>
          </a:xfrm>
        </p:spPr>
      </p:pic>
      <p:pic>
        <p:nvPicPr>
          <p:cNvPr id="18437" name="Содержимое 7" descr="1315020858_biisheva.jpg"/>
          <p:cNvPicPr>
            <a:picLocks noGrp="1" noChangeAspect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500563" y="3141663"/>
            <a:ext cx="4041775" cy="2682875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059113" y="2997200"/>
            <a:ext cx="5632450" cy="658813"/>
          </a:xfrm>
          <a:solidFill>
            <a:schemeClr val="bg1"/>
          </a:solidFill>
        </p:spPr>
      </p:pic>
      <p:sp>
        <p:nvSpPr>
          <p:cNvPr id="3" name="Текст 2"/>
          <p:cNvSpPr>
            <a:spLocks noGrp="1"/>
          </p:cNvSpPr>
          <p:nvPr>
            <p:ph type="body" sz="half" idx="4294967295"/>
          </p:nvPr>
        </p:nvSpPr>
        <p:spPr>
          <a:xfrm>
            <a:off x="755650" y="3643313"/>
            <a:ext cx="7770813" cy="3025775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r>
              <a:rPr lang="ru-RU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Зәйнәб Биишева исемен йөрөтә:</a:t>
            </a:r>
          </a:p>
          <a:p>
            <a:pPr marL="0" indent="0">
              <a:buFont typeface="Wingdings" pitchFamily="2" charset="2"/>
              <a:buNone/>
            </a:pPr>
            <a:r>
              <a:rPr lang="ru-RU" sz="2200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Helver Bashkir" pitchFamily="34" charset="0"/>
              </a:rPr>
              <a:t>- </a:t>
            </a:r>
            <a:r>
              <a:rPr lang="ru-RU" sz="2000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Helver Bashkir" pitchFamily="34" charset="0"/>
              </a:rPr>
              <a:t>Башҡортостан «Китап» нәшриәте дәүләт предприятиеһы;</a:t>
            </a:r>
          </a:p>
          <a:p>
            <a:pPr marL="0" indent="0">
              <a:buFont typeface="Wingdings" pitchFamily="2" charset="2"/>
              <a:buNone/>
            </a:pPr>
            <a:r>
              <a:rPr lang="ru-RU" sz="2000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Helver Bashkir" pitchFamily="34" charset="0"/>
              </a:rPr>
              <a:t>- Өфөләге урам;</a:t>
            </a:r>
          </a:p>
          <a:p>
            <a:pPr marL="0" indent="0">
              <a:buFont typeface="Wingdings" pitchFamily="2" charset="2"/>
              <a:buNone/>
            </a:pPr>
            <a:r>
              <a:rPr lang="ru-RU" sz="2000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Helver Bashkir" pitchFamily="34" charset="0"/>
              </a:rPr>
              <a:t>- Стәрлетамаҡ дәүләт педагогия академияһы;</a:t>
            </a:r>
          </a:p>
          <a:p>
            <a:pPr marL="0" indent="0">
              <a:buFont typeface="Wingdings" pitchFamily="2" charset="2"/>
              <a:buNone/>
            </a:pPr>
            <a:r>
              <a:rPr lang="ru-RU" sz="2000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Helver Bashkir" pitchFamily="34" charset="0"/>
              </a:rPr>
              <a:t>- Мораҡ ауылында дөйөм белем биреү мәктәбе;</a:t>
            </a:r>
          </a:p>
          <a:p>
            <a:pPr marL="0" indent="0">
              <a:buFont typeface="Wingdings" pitchFamily="2" charset="2"/>
              <a:buNone/>
            </a:pPr>
            <a:r>
              <a:rPr lang="ru-RU" sz="2000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Helver Bashkir" pitchFamily="34" charset="0"/>
              </a:rPr>
              <a:t>- Күгәрсен районының әҙәби премияһы.</a:t>
            </a:r>
          </a:p>
          <a:p>
            <a:pPr marL="0" indent="0">
              <a:buFont typeface="Wingdings" pitchFamily="2" charset="2"/>
              <a:buNone/>
            </a:pPr>
            <a:endParaRPr lang="be-BY" sz="1400">
              <a:solidFill>
                <a:srgbClr val="0C5CA4"/>
              </a:solidFill>
            </a:endParaRPr>
          </a:p>
        </p:txBody>
      </p:sp>
      <p:pic>
        <p:nvPicPr>
          <p:cNvPr id="5" name="Рисунок 4" descr="museituemb.jpg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4286248" y="260351"/>
            <a:ext cx="4210052" cy="265321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algn="ctr">
            <a:solidFill>
              <a:schemeClr val="bg2">
                <a:tint val="78000"/>
                <a:satMod val="180000"/>
                <a:alpha val="88000"/>
              </a:schemeClr>
            </a:solidFill>
          </a:ln>
          <a:effectLst>
            <a:innerShdw blurRad="114300">
              <a:srgbClr val="000000">
                <a:alpha val="100000"/>
              </a:srgbClr>
            </a:innerShdw>
          </a:effectLst>
        </p:spPr>
      </p:pic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468313" y="5229225"/>
            <a:ext cx="8291512" cy="942975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dirty="0" err="1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Һәм ул</a:t>
            </a:r>
            <a:r>
              <a:rPr lang="ru-RU" dirty="0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– </a:t>
            </a:r>
            <a:r>
              <a:rPr lang="ru-RU" dirty="0" err="1" smtClean="0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Зәйнәб </a:t>
            </a:r>
            <a:r>
              <a:rPr lang="ru-RU" dirty="0" err="1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Биишева</a:t>
            </a:r>
            <a:r>
              <a:rPr lang="ru-RU" dirty="0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.</a:t>
            </a:r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endParaRPr lang="ru-RU" sz="1200" dirty="0">
              <a:latin typeface="Cambria" pitchFamily="18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755650" y="1628800"/>
            <a:ext cx="7777163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buFontTx/>
              <a:buChar char="•"/>
            </a:pPr>
            <a:r>
              <a:rPr lang="ru-RU" sz="2000" dirty="0">
                <a:solidFill>
                  <a:srgbClr val="0C5CA4"/>
                </a:solidFill>
              </a:rPr>
              <a:t> 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ҡатын-ҡыҙҙарынан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беренсе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булып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шиғыр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pPr algn="l"/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китаптарын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донъяға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сығарҙы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>
              <a:buFontTx/>
              <a:buChar char="•"/>
            </a:pPr>
            <a:r>
              <a:rPr lang="ru-RU" sz="2400" b="1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Беренсе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булып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драма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әҫәрҙәре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яҙҙы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>
              <a:buFontTx/>
              <a:buChar char="•"/>
            </a:pPr>
            <a:r>
              <a:rPr lang="ru-RU" sz="2400" b="1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Беренсе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булып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Шәреҡ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ҡатын-ҡыҙ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яҙыусылары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араһында</a:t>
            </a:r>
            <a:endParaRPr lang="ru-RU" sz="2400" dirty="0">
              <a:solidFill>
                <a:srgbClr val="0C5C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киң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ҡоласлы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тәрән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йөкмәткеле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романдарҙан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торған</a:t>
            </a:r>
            <a:endParaRPr lang="ru-RU" sz="2400" dirty="0">
              <a:solidFill>
                <a:srgbClr val="0C5C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беренсе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трилогияһын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ижад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итте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l">
              <a:buFontTx/>
              <a:buChar char="•"/>
            </a:pPr>
            <a:r>
              <a:rPr lang="ru-RU" sz="2400" b="1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Республика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яҙыусылары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араһында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беренселәрҙән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булып</a:t>
            </a:r>
            <a:endParaRPr lang="ru-RU" sz="2400" dirty="0">
              <a:solidFill>
                <a:srgbClr val="0C5C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Салауат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Юлаев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исемендәге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Дәүләт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премияһы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лауреаты     </a:t>
            </a:r>
          </a:p>
          <a:p>
            <a:pPr algn="l"/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булды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>
              <a:buFontTx/>
              <a:buChar char="•"/>
            </a:pPr>
            <a:r>
              <a:rPr lang="ru-RU" sz="2400" b="1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Башҡортостан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Республикаһының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тәүге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халыҡ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яҙыусыһы</a:t>
            </a:r>
            <a:r>
              <a:rPr lang="ru-RU" sz="2400" dirty="0">
                <a:solidFill>
                  <a:srgbClr val="0C5C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1090" y="404664"/>
            <a:ext cx="9144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Башҡортостандың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халыҡ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яҙыусыһы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шағир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драматург. 1908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йылдың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15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ғинуарында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Күгәрсен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районы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Төйөмбәт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ауылында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тыуған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Яҙмыш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бала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сағынан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уҡ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иркәләмәй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ныҡлыҡҡа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һынай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Иртә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етем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ҡала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16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йәшенә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генә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дүрт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класты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тамамлай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ала.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Күп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нәмәгә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үҙ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аллы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эйә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Зирәк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ҡыҙҙы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Ырымбурҙағы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педагогия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техникумына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уҡырға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ебәрәләр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Уның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менән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ваҡытта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техникумда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буласаҡ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яҙыусы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-сатирик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Сәғит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Агиш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уҡый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Эшһөйәр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яҙыусы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әҙәбиәттә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ҙур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ғүмер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кисерә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Уның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тәүге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хикәйәһе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1930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йылда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“Пионер”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журналында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баҫыла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Ә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тәүге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“Партизан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малай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тигән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китабы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1942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йылда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сыға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853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</a:t>
            </a:r>
          </a:p>
        </p:txBody>
      </p:sp>
      <p:pic>
        <p:nvPicPr>
          <p:cNvPr id="41989" name="Picture 5" descr="CIMG064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1484313"/>
            <a:ext cx="3311525" cy="4537075"/>
          </a:xfrm>
          <a:noFill/>
          <a:ln/>
        </p:spPr>
      </p:pic>
      <p:pic>
        <p:nvPicPr>
          <p:cNvPr id="41990" name="Picture 6" descr="CIMG06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1557338"/>
            <a:ext cx="3430588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755650" y="501650"/>
            <a:ext cx="7488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ru-RU" sz="2400">
                <a:solidFill>
                  <a:schemeClr val="accent1"/>
                </a:solidFill>
              </a:rPr>
              <a:t>Зәйнәб Биишеваның онотолмаҫ студент йылдары</a:t>
            </a:r>
          </a:p>
        </p:txBody>
      </p:sp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</a:t>
            </a:r>
          </a:p>
        </p:txBody>
      </p:sp>
      <p:pic>
        <p:nvPicPr>
          <p:cNvPr id="43012" name="Picture 4" descr="CIMG064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1557338"/>
            <a:ext cx="3522662" cy="4419600"/>
          </a:xfrm>
          <a:noFill/>
          <a:ln/>
        </p:spPr>
      </p:pic>
      <p:pic>
        <p:nvPicPr>
          <p:cNvPr id="43013" name="Picture 5" descr="CIMG06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4413" y="1628775"/>
            <a:ext cx="3273425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2987675" y="395288"/>
            <a:ext cx="3232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ru-RU" sz="2800" dirty="0" err="1">
                <a:solidFill>
                  <a:schemeClr val="accent1"/>
                </a:solidFill>
              </a:rPr>
              <a:t>Ғаилә архивынан</a:t>
            </a:r>
            <a:endParaRPr lang="ru-RU" sz="2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</a:t>
            </a:r>
          </a:p>
        </p:txBody>
      </p:sp>
      <p:pic>
        <p:nvPicPr>
          <p:cNvPr id="45063" name="Picture 7" descr="CIMG063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504950"/>
            <a:ext cx="3959225" cy="2878138"/>
          </a:xfrm>
          <a:noFill/>
          <a:ln/>
        </p:spPr>
      </p:pic>
      <p:pic>
        <p:nvPicPr>
          <p:cNvPr id="45065" name="Picture 9" descr="CIMG06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3041650"/>
            <a:ext cx="4032250" cy="280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6" name="Rectangle 10"/>
          <p:cNvSpPr>
            <a:spLocks noChangeArrowheads="1"/>
          </p:cNvSpPr>
          <p:nvPr/>
        </p:nvSpPr>
        <p:spPr bwMode="auto">
          <a:xfrm>
            <a:off x="2411413" y="473075"/>
            <a:ext cx="3600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ru-RU" sz="2800">
                <a:solidFill>
                  <a:schemeClr val="accent1"/>
                </a:solidFill>
              </a:rPr>
              <a:t>Ил хәстәре уйында</a:t>
            </a:r>
          </a:p>
        </p:txBody>
      </p:sp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1194" y="343276"/>
            <a:ext cx="7567353" cy="1156898"/>
          </a:xfrm>
          <a:noFill/>
          <a:ln/>
        </p:spPr>
        <p:txBody>
          <a:bodyPr anchor="b">
            <a:no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fontAlgn="auto">
              <a:spcAft>
                <a:spcPts val="0"/>
              </a:spcAft>
              <a:defRPr/>
            </a:pPr>
            <a:r>
              <a:rPr lang="be-BY" sz="2800" kern="12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Бөгөн Зәйнәб Биишеваны әҙәбиәттең бөтә жанрҙарында ла бына тигән әҫәрҙәр ижад иткән яҙыусы тип беләләр.</a:t>
            </a:r>
            <a:endParaRPr lang="ru-RU" sz="2800" kern="12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4338" name="Содержимое 5" descr="resize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896938" y="2076450"/>
            <a:ext cx="1835150" cy="2743200"/>
          </a:xfrm>
        </p:spPr>
      </p:pic>
      <p:pic>
        <p:nvPicPr>
          <p:cNvPr id="14339" name="Содержимое 6" descr="images (1).jpg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838450" y="3692525"/>
            <a:ext cx="1466850" cy="2241550"/>
          </a:xfrm>
        </p:spPr>
      </p:pic>
      <p:pic>
        <p:nvPicPr>
          <p:cNvPr id="14340" name="Picture 6" descr="Untitled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4663" y="1989138"/>
            <a:ext cx="1533525" cy="210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9" descr="Untitled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0425" y="3644900"/>
            <a:ext cx="17208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</a:t>
            </a:r>
          </a:p>
        </p:txBody>
      </p:sp>
      <p:pic>
        <p:nvPicPr>
          <p:cNvPr id="44036" name="Picture 4" descr="CIMG0630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484313"/>
            <a:ext cx="3240087" cy="2281237"/>
          </a:xfrm>
          <a:noFill/>
          <a:ln/>
        </p:spPr>
      </p:pic>
      <p:pic>
        <p:nvPicPr>
          <p:cNvPr id="44037" name="Picture 5" descr="CIMG06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1484313"/>
            <a:ext cx="3300413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6" descr="CIMG063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0338" y="3860800"/>
            <a:ext cx="3455987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1263549" y="303350"/>
            <a:ext cx="6040640" cy="692507"/>
          </a:xfrm>
          <a:noFill/>
          <a:ln/>
        </p:spPr>
        <p:txBody>
          <a:bodyPr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be-BY" sz="3200" kern="1200" dirty="0">
                <a:solidFill>
                  <a:srgbClr val="0070C0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“Ғүмер китабы”</a:t>
            </a:r>
            <a:endParaRPr lang="ru-RU" sz="3200" kern="1200" dirty="0">
              <a:solidFill>
                <a:srgbClr val="0070C0"/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6386" name="Picture 9" descr="Untitled7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740150" y="1935163"/>
            <a:ext cx="1512888" cy="2249487"/>
          </a:xfrm>
        </p:spPr>
      </p:pic>
      <p:pic>
        <p:nvPicPr>
          <p:cNvPr id="16387" name="Picture 11" descr="Untitled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1628775"/>
            <a:ext cx="165893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10" descr="Untitled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1700213"/>
            <a:ext cx="160337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539750" y="4581525"/>
            <a:ext cx="7993063" cy="15859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ru-RU" sz="2000" dirty="0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Helver Bashkir" pitchFamily="34" charset="0"/>
              </a:rPr>
              <a:t>«</a:t>
            </a:r>
            <a:r>
              <a:rPr lang="be-BY" sz="2000" dirty="0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Helver Bashkir" pitchFamily="34" charset="0"/>
              </a:rPr>
              <a:t>Ышанығыҙ миңә, </a:t>
            </a:r>
            <a:r>
              <a:rPr lang="ru-RU" sz="2000" dirty="0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Helver Bashkir" pitchFamily="34" charset="0"/>
              </a:rPr>
              <a:t>«</a:t>
            </a:r>
            <a:r>
              <a:rPr lang="be-BY" sz="2000" dirty="0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Helver Bashkir" pitchFamily="34" charset="0"/>
              </a:rPr>
              <a:t>Кәмһетелгәндәр</a:t>
            </a:r>
            <a:r>
              <a:rPr lang="ru-RU" sz="2000" dirty="0" err="1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Helver Bashkir" pitchFamily="34" charset="0"/>
              </a:rPr>
              <a:t>»ҙе уҡып, башҡорттарҙың революцияға тиклемге</a:t>
            </a:r>
            <a:r>
              <a:rPr lang="ru-RU" sz="2000" dirty="0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Helver Bashkir" pitchFamily="34" charset="0"/>
              </a:rPr>
              <a:t> </a:t>
            </a:r>
            <a:r>
              <a:rPr lang="ru-RU" sz="2000" dirty="0" err="1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Helver Bashkir" pitchFamily="34" charset="0"/>
              </a:rPr>
              <a:t>тормошо</a:t>
            </a:r>
            <a:r>
              <a:rPr lang="ru-RU" sz="2000" dirty="0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Helver Bashkir" pitchFamily="34" charset="0"/>
              </a:rPr>
              <a:t>, </a:t>
            </a:r>
            <a:r>
              <a:rPr lang="ru-RU" sz="2000" dirty="0" err="1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Helver Bashkir" pitchFamily="34" charset="0"/>
              </a:rPr>
              <a:t>көнкүреше, ауыҙ-тел ижады</a:t>
            </a:r>
            <a:r>
              <a:rPr lang="ru-RU" sz="2000" dirty="0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Helver Bashkir" pitchFamily="34" charset="0"/>
              </a:rPr>
              <a:t> </a:t>
            </a:r>
            <a:r>
              <a:rPr lang="ru-RU" sz="2000" dirty="0" err="1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Helver Bashkir" pitchFamily="34" charset="0"/>
              </a:rPr>
              <a:t>хаҡында һәр төрлө этнографик</a:t>
            </a:r>
            <a:r>
              <a:rPr lang="ru-RU" sz="2000" dirty="0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Helver Bashkir" pitchFamily="34" charset="0"/>
              </a:rPr>
              <a:t> </a:t>
            </a:r>
            <a:r>
              <a:rPr lang="ru-RU" sz="2000" dirty="0" err="1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Helver Bashkir" pitchFamily="34" charset="0"/>
              </a:rPr>
              <a:t>һәм тарихи</a:t>
            </a:r>
            <a:r>
              <a:rPr lang="ru-RU" sz="2000" dirty="0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Helver Bashkir" pitchFamily="34" charset="0"/>
              </a:rPr>
              <a:t> </a:t>
            </a:r>
            <a:r>
              <a:rPr lang="ru-RU" sz="2000" dirty="0" err="1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Helver Bashkir" pitchFamily="34" charset="0"/>
              </a:rPr>
              <a:t>әҙәбиәтте уҡығандан күберәк һәм тулыраҡ мәғлүмәт алдым</a:t>
            </a:r>
            <a:r>
              <a:rPr lang="ru-RU" sz="2000" dirty="0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Helver Bashkir" pitchFamily="34" charset="0"/>
              </a:rPr>
              <a:t>»</a:t>
            </a:r>
          </a:p>
          <a:p>
            <a:pPr algn="r"/>
            <a:r>
              <a:rPr lang="ru-RU" dirty="0">
                <a:solidFill>
                  <a:srgbClr val="0C5C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Helver Bashkir" pitchFamily="34" charset="0"/>
              </a:rPr>
              <a:t>П.Берков.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кругленный">
  <a:themeElements>
    <a:clrScheme name="Скругленный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Скругленный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Литей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Литейн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932</TotalTime>
  <Words>284</Words>
  <Application>Microsoft Office PowerPoint</Application>
  <PresentationFormat>Экран (4:3)</PresentationFormat>
  <Paragraphs>44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Скругленный</vt:lpstr>
      <vt:lpstr>Литейная</vt:lpstr>
      <vt:lpstr>Презентация PowerPoint</vt:lpstr>
      <vt:lpstr>Презентация PowerPoint</vt:lpstr>
      <vt:lpstr>Презентация PowerPoint</vt:lpstr>
      <vt:lpstr> </vt:lpstr>
      <vt:lpstr> </vt:lpstr>
      <vt:lpstr> </vt:lpstr>
      <vt:lpstr>Бөгөн Зәйнәб Биишеваны әҙәбиәттең бөтә жанрҙарында ла бына тигән әҫәрҙәр ижад иткән яҙыусы тип беләләр.</vt:lpstr>
      <vt:lpstr>  </vt:lpstr>
      <vt:lpstr>“Ғүмер китабы”</vt:lpstr>
      <vt:lpstr>«Был әҫәрҙәрем… - минең тиҫтәләрсә йылдар күңелемдә һаҡлап килгән иң мөҡәддәс теләгем ине. Һәм мин… ошо изге теләккә ирештем»   З.Биишева</vt:lpstr>
      <vt:lpstr>Йәшәү бәхете.  Йәшәү бәхете- күңел сафлыҡта.  Йәшәү бәхете- дуҫлыҡ, сафлыҡта.  Йәшәү бәхете- илең, халҡың өсөн Хеҙмәт аша тыуған хаҡлыҡта.    З.Биишева</vt:lpstr>
      <vt:lpstr>«Яҙыусының исемен мәңгеләштереү»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Башҡортостандың иҫтәлекле урындары</dc:title>
  <dc:creator>7</dc:creator>
  <cp:lastModifiedBy>Дом</cp:lastModifiedBy>
  <cp:revision>99</cp:revision>
  <dcterms:created xsi:type="dcterms:W3CDTF">2011-11-22T16:50:46Z</dcterms:created>
  <dcterms:modified xsi:type="dcterms:W3CDTF">2017-03-26T05:08:09Z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544521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