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700" dirty="0" smtClean="0">
                <a:solidFill>
                  <a:schemeClr val="tx1"/>
                </a:solidFill>
              </a:rPr>
              <a:t>Интервью на посту ГИБДД</a:t>
            </a:r>
            <a:endParaRPr lang="ru-RU" sz="37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170213_1413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80728"/>
            <a:ext cx="6457111" cy="3632125"/>
          </a:xfr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39552" y="4437112"/>
            <a:ext cx="8100392" cy="215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Почему Вы патрулируете именно на этом участке дороги? Здесь много аварий?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000" dirty="0" smtClean="0">
                <a:latin typeface="+mj-lt"/>
                <a:ea typeface="Times New Roman" pitchFamily="18" charset="0"/>
                <a:cs typeface="Times New Roman" pitchFamily="18" charset="0"/>
              </a:rPr>
              <a:t>Как Вы считаете, дорожная разметка на этом участке дороги достаточна для безопасности движения?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Я думаю что на этом повороте необходима сплошная 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линия разметки. Я прав?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Содержимое 3" descr="20170213_1413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192" y="980728"/>
            <a:ext cx="6457111" cy="363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3286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latin typeface="+mj-lt"/>
              </a:rPr>
              <a:t>В ходе работы выяснилось: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1. За дорожную разметку в п. Таксимо отвечает Администрация поселения МО </a:t>
            </a:r>
            <a:r>
              <a:rPr lang="ru-RU" dirty="0" err="1" smtClean="0">
                <a:latin typeface="+mj-lt"/>
              </a:rPr>
              <a:t>Муйский</a:t>
            </a:r>
            <a:r>
              <a:rPr lang="ru-RU" dirty="0" smtClean="0">
                <a:latin typeface="+mj-lt"/>
              </a:rPr>
              <a:t> район.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2. В Проекте "Организация дорожного движения" разработанном в г. Новосибирске, отсутствует участок дороги, который представлен на моем макете.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3. Сотрудники ГИБДД согласны с предложенной мной дорожной разметкой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+mj-lt"/>
              </a:rPr>
              <a:t>ГИПОТЕЗА ПОДТВЕРДИЛАСЬ!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9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140708_18073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715" y="1600200"/>
            <a:ext cx="4338569" cy="4708525"/>
          </a:xfrm>
        </p:spPr>
      </p:pic>
    </p:spTree>
    <p:extLst>
      <p:ext uri="{BB962C8B-B14F-4D97-AF65-F5344CB8AC3E}">
        <p14:creationId xmlns:p14="http://schemas.microsoft.com/office/powerpoint/2010/main" val="53521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Интервью на посту ГИБДД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2017-03-27T12:43:29Z</dcterms:created>
  <dcterms:modified xsi:type="dcterms:W3CDTF">2017-03-27T12:50:18Z</dcterms:modified>
</cp:coreProperties>
</file>