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Роль ведущего </a:t>
            </a:r>
            <a:br>
              <a:rPr lang="ru-RU" dirty="0" smtClean="0"/>
            </a:br>
            <a:r>
              <a:rPr lang="ru-RU" dirty="0" smtClean="0"/>
              <a:t>на утренниках в детском саду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43314"/>
            <a:ext cx="8229600" cy="261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928662" y="1643050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 проводить обсуждения прошедшего праздника на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совещании, где обсуждаются положительные моменты праздника и допущенные ошибки.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Ведущий - это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лицо, которое руководит</a:t>
            </a:r>
            <a:r>
              <a:rPr lang="ru-RU" i="1" dirty="0" smtClean="0"/>
              <a:t> </a:t>
            </a:r>
            <a:r>
              <a:rPr lang="ru-RU" dirty="0" smtClean="0"/>
              <a:t>праздничным утренником,</a:t>
            </a:r>
          </a:p>
          <a:p>
            <a:r>
              <a:rPr lang="ru-RU" dirty="0" smtClean="0"/>
              <a:t>объединяет все элементы праздника в органическое целое, поясняет детям происходящее, является связующим звеном между зрителями и исполнителями. </a:t>
            </a:r>
          </a:p>
          <a:p>
            <a:r>
              <a:rPr lang="ru-RU" dirty="0" smtClean="0"/>
              <a:t>От ведущего в большой степени зависит настроение детей на празднике, заинтересованность исполняемой программы.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ведущего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тщательно готовиться к выполнению своих обязанностей.</a:t>
            </a:r>
          </a:p>
          <a:p>
            <a:r>
              <a:rPr lang="ru-RU" dirty="0" smtClean="0"/>
              <a:t>Ведущий должен хорошо знать программу утренника, должен знать песни, пляски, игры детей и в случае необходимости помочь детям при исполнении танца или инсценировки.</a:t>
            </a:r>
          </a:p>
          <a:p>
            <a:r>
              <a:rPr lang="ru-RU" dirty="0" smtClean="0"/>
              <a:t>Перед утренником ведущий должен разложить все атрибуты, необходимые по сценарию, проверить их количество, поставить нужное число стульчиков.</a:t>
            </a:r>
          </a:p>
          <a:p>
            <a:r>
              <a:rPr lang="ru-RU" dirty="0" smtClean="0"/>
              <a:t>На утреннике ведущий должен держаться свободно, естественно. Он не должен быть многословен. То, что нужно сообщить детям, должно быть изложено просто и понятно.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Очень оживляет речь ведущего уместная шутка, вопрос к детям, к воспитателям, гостям (например: «Вы не видели как наши малыши пляшут с платочками?»)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утреннике надо говорить достаточно громко, отчетливо и выразительно.</a:t>
            </a:r>
          </a:p>
          <a:p>
            <a:r>
              <a:rPr lang="ru-RU" dirty="0" smtClean="0"/>
              <a:t>Ведущий не только сообщает какие песни, танцы будут исполнены, но и разъясняет происходящее. Утренник должен быть проведен в хорошем темпе. Растянутость выступления и паузы – утомляют ребят</a:t>
            </a:r>
          </a:p>
          <a:p>
            <a:r>
              <a:rPr lang="ru-RU" dirty="0" smtClean="0"/>
              <a:t>Ведущий должен быть находчивым! На утреннике могут возникнуть непредвиденные моменты (дети не успели переодеться, изменился состав исполнителей, несвоевременно появился персонаж, пропустили музыкальный номер и др.). В таких случаях ведущий должен быстро найти выход из затруднительного положения (шутки, загадки, приобщение зрителей к разрешению затруднений).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Он поет и танцует вместе с детьми.</a:t>
            </a:r>
          </a:p>
          <a:p>
            <a:r>
              <a:rPr lang="ru-RU" sz="2800" dirty="0" smtClean="0"/>
              <a:t> Воспитатель так же должен хорошо знать программу и весь ход праздника и отвечать за порученный ему участок работы (подготавливает атрибуты, детали костюмов, вовремя переодевает детей, при необходимости поправляет костюмы).</a:t>
            </a:r>
          </a:p>
          <a:p>
            <a:r>
              <a:rPr lang="ru-RU" sz="2800" dirty="0" smtClean="0"/>
              <a:t> Большое удовольствие доставляет детям сольные и групповые выступления воспитателей (песни, танец, персонаж). Взрослые персонажи так же участвуют в играх и танцах (встают в пары с детьми).</a:t>
            </a:r>
            <a:endParaRPr lang="ru-RU" sz="28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00034" y="224173"/>
            <a:ext cx="82784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Воспитатель, не выступающий в каких-либо ролях,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находится с детьми своей группы.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 Костюмы для праздника берутся воспитателями заблаговременно,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была возможность все проверить: постирать, подшить, изготовить недостающие детали. </a:t>
            </a:r>
          </a:p>
          <a:p>
            <a:r>
              <a:rPr lang="ru-RU" smtClean="0"/>
              <a:t>Если родителям поручается сшить или украсить костюм, приготовить атрибуты, родители должны принести их заранее, чтобы воспитатели могли проверить их, иначе на празднике может случится, что резинки на шапочках петрушек – порвутся, атрибуты сломаются и пр.</a:t>
            </a:r>
          </a:p>
          <a:p>
            <a:endParaRPr lang="ru-RU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организованно заканчивать праздник?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угощения – поблагодарить  гостя (взрослый персонаж), попрощаться с ним,</a:t>
            </a:r>
          </a:p>
          <a:p>
            <a:r>
              <a:rPr lang="ru-RU" dirty="0" smtClean="0"/>
              <a:t> обязательно напомнить по какому поводу все собрались в зале (еще раз поздравить всех с праздником)</a:t>
            </a:r>
          </a:p>
          <a:p>
            <a:r>
              <a:rPr lang="ru-RU" dirty="0" smtClean="0"/>
              <a:t>предложить детям выйти из зала организованно (если не предусмотрен сценарием другой вариант) т.е. встать друг за другом или парами и выйти под музыку, а не бежать к родителям.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00042"/>
            <a:ext cx="6829444" cy="7143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Праздник окончен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329642" cy="5126055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но праздничные впечатления еще долго живут в памяти детей. Они делятся ими со своими товарищами, воспитателями, родителями, отражают их в своих играх, рисунках, лепке. 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Воспитатель стремится закрепить наиболее красочные впечатления, связанные с тематикой праздника. Дети повторяют полюбившиеся танцы, песни, действия отдельных персонажей. </a:t>
            </a:r>
          </a:p>
          <a:p>
            <a:endParaRPr lang="ru-RU" sz="2400" dirty="0" smtClean="0"/>
          </a:p>
          <a:p>
            <a:r>
              <a:rPr lang="ru-RU" sz="2400" dirty="0" smtClean="0"/>
              <a:t>Можно так же провести закрепляющее музыкальное занятие (оставить оформление праздника, детали костюмов, атрибуты для игр и предложить вспомнить, что им понравилось, обменяться впечатлениями. Некоторые выступления можно повторить 2-3 раза со сменой исполнителей). Можно выступить с праздничными номерами перед детьми младших групп.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7186634" cy="77472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Родители тоже могут принять участие в подготовке праздников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помочь в украшении помещения, оформления стенной газеты, изготовлении костюмов, в исполнении небольших ролей или чтении стихов, исполнении музыкальных номеров со своими детьми.</a:t>
            </a:r>
          </a:p>
          <a:p>
            <a:r>
              <a:rPr lang="ru-RU" sz="2400" dirty="0" smtClean="0"/>
              <a:t> Родители – желанные гости на празднике. Заведующая и выделенный ему в помощь воспитатель (родитель) приветливо встречают гостей и размещают их в зале. Родителей обязательно необходимо предупредить о том, что нужно принести сменную обувь.</a:t>
            </a:r>
          </a:p>
          <a:p>
            <a:r>
              <a:rPr lang="ru-RU" sz="2400" dirty="0" smtClean="0"/>
              <a:t>После утренника воспитатели предлагают родителям записать свои впечатления в «Книге отзывов»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664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Роль ведущего  на утренниках в детском саду </vt:lpstr>
      <vt:lpstr>Ведущий - это </vt:lpstr>
      <vt:lpstr>Задачи ведущего</vt:lpstr>
      <vt:lpstr>   Очень оживляет речь ведущего уместная шутка, вопрос к детям, к воспитателям, гостям (например: «Вы не видели как наши малыши пляшут с платочками?»)</vt:lpstr>
      <vt:lpstr>Слайд 5</vt:lpstr>
      <vt:lpstr> Костюмы для праздника берутся воспитателями заблаговременно, </vt:lpstr>
      <vt:lpstr>Как организованно заканчивать праздник?</vt:lpstr>
      <vt:lpstr>Праздник окончен</vt:lpstr>
      <vt:lpstr>Родители тоже могут принять участие в подготовке праздников</vt:lpstr>
      <vt:lpstr>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ведущего  на утренниках в детском саду </dc:title>
  <cp:lastModifiedBy>Admin</cp:lastModifiedBy>
  <cp:revision>11</cp:revision>
  <dcterms:modified xsi:type="dcterms:W3CDTF">2017-01-22T14:33:08Z</dcterms:modified>
</cp:coreProperties>
</file>