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107" d="100"/>
          <a:sy n="107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3816424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 smtClean="0"/>
              <a:t/>
            </a:r>
            <a:br>
              <a:rPr lang="ru-RU" sz="6600" i="1" dirty="0" smtClean="0"/>
            </a:br>
            <a:r>
              <a:rPr lang="ru-RU" sz="6600" i="1" dirty="0" smtClean="0"/>
              <a:t/>
            </a:r>
            <a:br>
              <a:rPr lang="ru-RU" sz="6600" i="1" dirty="0" smtClean="0"/>
            </a:br>
            <a:r>
              <a:rPr lang="ru-RU" sz="6600" i="1" dirty="0" smtClean="0"/>
              <a:t>ГБОУ </a:t>
            </a:r>
            <a:r>
              <a:rPr lang="ru-RU" sz="6600" i="1" dirty="0" smtClean="0"/>
              <a:t>Школа №1161 </a:t>
            </a:r>
            <a:br>
              <a:rPr lang="ru-RU" sz="6600" i="1" dirty="0" smtClean="0"/>
            </a:br>
            <a:r>
              <a:rPr lang="ru-RU" sz="6600" i="1" dirty="0" smtClean="0"/>
              <a:t>СП №6</a:t>
            </a:r>
            <a:br>
              <a:rPr lang="ru-RU" sz="6600" i="1" dirty="0" smtClean="0"/>
            </a:br>
            <a:r>
              <a:rPr lang="ru-RU" sz="6600" i="1" dirty="0" smtClean="0"/>
              <a:t>Проект «Космос»</a:t>
            </a:r>
            <a:endParaRPr lang="ru-RU" sz="6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b="1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458100" cy="107154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latin typeface="+mn-lt"/>
              </a:rPr>
              <a:t>Проект «Космос»</a:t>
            </a:r>
            <a:endParaRPr lang="ru-RU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5214974" cy="6286544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ru-RU" sz="3400" dirty="0" smtClean="0">
                <a:solidFill>
                  <a:srgbClr val="FFFF00"/>
                </a:solidFill>
              </a:rPr>
              <a:t>Тип проекта -  </a:t>
            </a:r>
            <a:r>
              <a:rPr lang="ru-RU" sz="3400" dirty="0" smtClean="0">
                <a:solidFill>
                  <a:schemeClr val="bg1"/>
                </a:solidFill>
              </a:rPr>
              <a:t>творческий.</a:t>
            </a:r>
          </a:p>
          <a:p>
            <a:pPr algn="l"/>
            <a:r>
              <a:rPr lang="ru-RU" sz="3400" dirty="0" smtClean="0">
                <a:solidFill>
                  <a:srgbClr val="FFFF00"/>
                </a:solidFill>
              </a:rPr>
              <a:t>По количеству участников </a:t>
            </a:r>
            <a:r>
              <a:rPr lang="ru-RU" sz="3400" dirty="0" smtClean="0">
                <a:solidFill>
                  <a:schemeClr val="bg1"/>
                </a:solidFill>
              </a:rPr>
              <a:t>– коллективный (дети младшего и старшего дошкольного возраста).</a:t>
            </a:r>
          </a:p>
          <a:p>
            <a:pPr algn="l"/>
            <a:r>
              <a:rPr lang="ru-RU" sz="3400" dirty="0" smtClean="0">
                <a:solidFill>
                  <a:srgbClr val="FFFF00"/>
                </a:solidFill>
              </a:rPr>
              <a:t>По продолжительности </a:t>
            </a:r>
            <a:r>
              <a:rPr lang="ru-RU" sz="3400" dirty="0" smtClean="0">
                <a:solidFill>
                  <a:schemeClr val="bg1"/>
                </a:solidFill>
              </a:rPr>
              <a:t>– долгосрочный </a:t>
            </a:r>
          </a:p>
          <a:p>
            <a:pPr algn="l"/>
            <a:endParaRPr lang="ru-RU" sz="2900" dirty="0" smtClean="0">
              <a:solidFill>
                <a:srgbClr val="FFFF00"/>
              </a:solidFill>
            </a:endParaRPr>
          </a:p>
          <a:p>
            <a:pPr algn="l"/>
            <a:r>
              <a:rPr lang="ru-RU" sz="3400" dirty="0" smtClean="0">
                <a:solidFill>
                  <a:srgbClr val="FFFF00"/>
                </a:solidFill>
              </a:rPr>
              <a:t>Актуальность -</a:t>
            </a:r>
            <a:r>
              <a:rPr lang="ru-RU" sz="3400" dirty="0" smtClean="0">
                <a:solidFill>
                  <a:schemeClr val="bg1"/>
                </a:solidFill>
              </a:rPr>
              <a:t>  опыт показал, что космос – это обширная тема для исследовательской деятельности, вызывает интерес у детей и дает возможность многосторонне развивать личность дошкольников. Коротко рассказать о большом космосе нельзя. Увлекаясь каким-либо фактом, каждого захватывают, словно на космическом корабле, приключения на далекие и неизведанные планеты солнечной системы. Именно поэтому при формировании представлений о космосе у детей дошкольного возраста была выбрана проектная методика. Система работы по теме «Космос» предполагает личностно-ориентированный подход к развитию ребёнка. Деятельность направлена на развитие умственных, познавательных, коммуникативных способностей, которые осуществляется через различные виды детской деятельности. Содержание образовательной деятельности доступно возрасту, даёт детям способность выразить свои эмоциональные переживания и освоенные знания о космосе.</a:t>
            </a:r>
          </a:p>
          <a:p>
            <a:pPr algn="l"/>
            <a:endParaRPr lang="ru-RU" sz="3400" dirty="0" smtClean="0">
              <a:solidFill>
                <a:schemeClr val="bg1"/>
              </a:solidFill>
            </a:endParaRPr>
          </a:p>
          <a:p>
            <a:pPr algn="l"/>
            <a:endParaRPr lang="ru-RU" sz="2000" dirty="0" smtClean="0">
              <a:solidFill>
                <a:schemeClr val="bg1"/>
              </a:solidFill>
            </a:endParaRPr>
          </a:p>
          <a:p>
            <a:pPr algn="l"/>
            <a:endParaRPr lang="ru-RU" sz="2000" dirty="0" smtClean="0">
              <a:solidFill>
                <a:schemeClr val="bg1"/>
              </a:solidFill>
            </a:endParaRPr>
          </a:p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  <a:p>
            <a:pPr algn="l"/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cs621420.vk.me/v621420999/2046b/7hDYWxKoE4w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357298"/>
            <a:ext cx="3509950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57298"/>
            <a:ext cx="7851648" cy="71438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Цель</a:t>
            </a:r>
            <a:r>
              <a:rPr lang="ru-RU" sz="2800" dirty="0" smtClean="0"/>
              <a:t> </a:t>
            </a:r>
            <a:r>
              <a:rPr lang="ru-RU" sz="2800" b="0" dirty="0" smtClean="0">
                <a:solidFill>
                  <a:schemeClr val="bg1"/>
                </a:solidFill>
              </a:rPr>
              <a:t>- Создать условия для обогащения детей знаниями о космосе.</a:t>
            </a:r>
            <a:br>
              <a:rPr lang="ru-RU" sz="2800" b="0" dirty="0" smtClean="0">
                <a:solidFill>
                  <a:schemeClr val="bg1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7854696" cy="414340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Продукт проектной деятельности </a:t>
            </a:r>
            <a:r>
              <a:rPr lang="ru-RU" dirty="0" smtClean="0">
                <a:solidFill>
                  <a:schemeClr val="bg1"/>
                </a:solidFill>
              </a:rPr>
              <a:t>– оформление музейной экспозиции «Космос».</a:t>
            </a:r>
          </a:p>
          <a:p>
            <a:pPr algn="l"/>
            <a:r>
              <a:rPr lang="ru-RU" dirty="0" smtClean="0">
                <a:solidFill>
                  <a:srgbClr val="FFFF00"/>
                </a:solidFill>
              </a:rPr>
              <a:t>Задачи: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Привлечь родителей к совместной деятельности, к обогащению предметно-развивающей среды в СП.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 Расширить и углубить знания детей о космосе. Вызвать познавательный интерес к окружающему миру.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Активизировать и развивать фантазию и творческие способности детей дошкольного возраста.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8604"/>
            <a:ext cx="7854696" cy="6143668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800" b="1" dirty="0" smtClean="0">
                <a:solidFill>
                  <a:srgbClr val="FFFF00"/>
                </a:solidFill>
              </a:rPr>
              <a:t>Этапы работы :</a:t>
            </a:r>
          </a:p>
          <a:p>
            <a:pPr algn="l"/>
            <a:r>
              <a:rPr lang="ru-RU" b="1" i="1" dirty="0" smtClean="0">
                <a:solidFill>
                  <a:srgbClr val="FFFF00"/>
                </a:solidFill>
              </a:rPr>
              <a:t>1. </a:t>
            </a:r>
            <a:r>
              <a:rPr lang="ru-RU" b="1" i="1" dirty="0" smtClean="0">
                <a:solidFill>
                  <a:srgbClr val="FFFF00"/>
                </a:solidFill>
              </a:rPr>
              <a:t>Подготовительный</a:t>
            </a:r>
            <a:endParaRPr lang="ru-RU" dirty="0" smtClean="0">
              <a:solidFill>
                <a:srgbClr val="FFFF00"/>
              </a:solidFill>
            </a:endParaRP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1. Выявление первоначальных знаний детей о космосе.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2. Информация педагогам и родителям о предстоящей деятельности.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3. Подбор литературы о космосе, фотографий, плакатов.</a:t>
            </a:r>
          </a:p>
          <a:p>
            <a:pPr algn="l"/>
            <a:r>
              <a:rPr lang="ru-RU" b="1" i="1" dirty="0" smtClean="0">
                <a:solidFill>
                  <a:srgbClr val="FFFF00"/>
                </a:solidFill>
              </a:rPr>
              <a:t>2. </a:t>
            </a:r>
            <a:r>
              <a:rPr lang="ru-RU" b="1" i="1" dirty="0" smtClean="0">
                <a:solidFill>
                  <a:srgbClr val="FFFF00"/>
                </a:solidFill>
              </a:rPr>
              <a:t>Основной</a:t>
            </a:r>
            <a:endParaRPr lang="ru-RU" dirty="0" smtClean="0">
              <a:solidFill>
                <a:srgbClr val="FFFF00"/>
              </a:solidFill>
            </a:endParaRP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1. Проведение мероприятий по утвержденному плану.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2. Работа с педагогами и родителями по заданной теме.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3. Проведение организационно-методической работы .</a:t>
            </a:r>
          </a:p>
          <a:p>
            <a:pPr algn="l"/>
            <a:r>
              <a:rPr lang="ru-RU" b="1" i="1" dirty="0" smtClean="0">
                <a:solidFill>
                  <a:srgbClr val="FFFF00"/>
                </a:solidFill>
              </a:rPr>
              <a:t>3. </a:t>
            </a:r>
            <a:r>
              <a:rPr lang="ru-RU" b="1" i="1" dirty="0" smtClean="0">
                <a:solidFill>
                  <a:srgbClr val="FFFF00"/>
                </a:solidFill>
              </a:rPr>
              <a:t>Заключительный</a:t>
            </a:r>
            <a:endParaRPr lang="ru-RU" dirty="0" smtClean="0">
              <a:solidFill>
                <a:srgbClr val="FFFF00"/>
              </a:solidFill>
            </a:endParaRP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1. Организация выставки детских рисунков и поделок.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2. Конкурс чтецов «Стихи о космосе».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3. Проведение спортивного праздника «День Космонавтики», тематических занятий и досугов.</a:t>
            </a:r>
          </a:p>
          <a:p>
            <a:pPr algn="l"/>
            <a:r>
              <a:rPr lang="ru-RU" dirty="0" smtClean="0">
                <a:solidFill>
                  <a:srgbClr val="FFFF00"/>
                </a:solidFill>
              </a:rPr>
              <a:t>4. Оформление музейной экспозиции «Космос</a:t>
            </a:r>
            <a:r>
              <a:rPr lang="ru-RU" dirty="0" smtClean="0">
                <a:solidFill>
                  <a:srgbClr val="FFFF00"/>
                </a:solidFill>
              </a:rPr>
              <a:t>»</a:t>
            </a:r>
            <a:endParaRPr lang="ru-RU" dirty="0" smtClean="0">
              <a:solidFill>
                <a:srgbClr val="FFFF00"/>
              </a:solidFill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Формы организации и виды деятельности при взаимодействии с педагогами, родителями и детьми.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32" y="714355"/>
          <a:ext cx="9144031" cy="6590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255"/>
                <a:gridCol w="3467658"/>
                <a:gridCol w="3984118"/>
              </a:tblGrid>
              <a:tr h="58869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Образовательные области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Совместная деятельность детей и педагогов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Совместная деятельность детей и родителей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 smtClean="0"/>
                    </a:p>
                  </a:txBody>
                  <a:tcPr/>
                </a:tc>
              </a:tr>
              <a:tr h="55431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Социально – </a:t>
                      </a:r>
                      <a:r>
                        <a:rPr lang="ru-RU" sz="1400" dirty="0" err="1" smtClean="0"/>
                        <a:t>коммуникат</a:t>
                      </a:r>
                      <a:r>
                        <a:rPr lang="ru-RU" sz="1400" dirty="0" smtClean="0"/>
                        <a:t>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Сюжетно-ролевая игра «Космос».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Дидактические</a:t>
                      </a:r>
                      <a:r>
                        <a:rPr lang="ru-RU" sz="1400" baseline="0" dirty="0" smtClean="0"/>
                        <a:t> игры по теме проекта</a:t>
                      </a:r>
                      <a:endParaRPr lang="ru-RU" sz="1400" dirty="0"/>
                    </a:p>
                  </a:txBody>
                  <a:tcPr/>
                </a:tc>
              </a:tr>
              <a:tr h="185242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Познавательное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энциклопедической информации, посвящённой полётам в космос, космической технике, космическим телам (Занимательный атлас: наука и открытия, изобретения; Энциклопедия дошкольника).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презентаций о космонавтах, космосе.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энциклопедической информации, посвящённой полётам в космос, космической технике, космическим телам (Занимательный атлас: наука и открытия, изобретения; Энциклопедия дошкольника)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16480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Речевое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Беседа  «Путешествие в космос» с использованием средств ТСО.</a:t>
                      </a:r>
                    </a:p>
                    <a:p>
                      <a:r>
                        <a:rPr lang="ru-RU" sz="1400" dirty="0" smtClean="0"/>
                        <a:t>Чтение рассказа «Малышам о звездах</a:t>
                      </a:r>
                      <a:r>
                        <a:rPr lang="ru-RU" sz="1400" baseline="0" dirty="0" smtClean="0"/>
                        <a:t> и планетах» Е.П. Левитан.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Подготовка к конкурсу  чтецов «Стихи о космосе»</a:t>
                      </a:r>
                    </a:p>
                    <a:p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Чтенияе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детям по теме «Космос»: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Я. К. Голованов «Дорога на космодром»,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П. О.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Клушанцев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«О чём рассказал телескоп»,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Н. Носов «Грандиозный замысел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Знайки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»,</a:t>
                      </a:r>
                    </a:p>
                    <a:p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«Незнайка на Луне».</a:t>
                      </a:r>
                    </a:p>
                  </a:txBody>
                  <a:tcPr/>
                </a:tc>
              </a:tr>
              <a:tr h="141286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Художественно-эстетическое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Рисование (нетрадиционные</a:t>
                      </a:r>
                      <a:r>
                        <a:rPr lang="ru-RU" sz="1400" baseline="0" dirty="0" smtClean="0"/>
                        <a:t> техники) </a:t>
                      </a:r>
                      <a:r>
                        <a:rPr lang="ru-RU" sz="1400" dirty="0" smtClean="0"/>
                        <a:t>«Звездный коллаж», «Лунный</a:t>
                      </a:r>
                      <a:r>
                        <a:rPr lang="ru-RU" sz="1400" baseline="0" dirty="0" smtClean="0"/>
                        <a:t> пейзаж», «Путь к звездам».</a:t>
                      </a:r>
                    </a:p>
                    <a:p>
                      <a:r>
                        <a:rPr lang="ru-RU" sz="1400" baseline="0" dirty="0" smtClean="0"/>
                        <a:t>Конструирование из строительного материала  «Космические корабли и станции» и др.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Выставка поделок и рисунков «Домашние зарисовки о космосе».</a:t>
                      </a:r>
                    </a:p>
                    <a:p>
                      <a:r>
                        <a:rPr lang="ru-RU" sz="1400" dirty="0" smtClean="0"/>
                        <a:t>Изготовление макетов планет солнечной</a:t>
                      </a:r>
                      <a:r>
                        <a:rPr lang="ru-RU" sz="1400" baseline="0" dirty="0" smtClean="0"/>
                        <a:t> системы и космических аппаратов </a:t>
                      </a:r>
                      <a:endParaRPr lang="ru-RU" sz="1400" dirty="0"/>
                    </a:p>
                  </a:txBody>
                  <a:tcPr/>
                </a:tc>
              </a:tr>
              <a:tr h="53375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Физическое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Спортивный досуг «День космонавтики»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Подвижные игры по теме проекта 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Реализация проекта </a:t>
            </a:r>
            <a:endParaRPr lang="ru-RU" b="1" i="1" dirty="0"/>
          </a:p>
        </p:txBody>
      </p:sp>
      <p:pic>
        <p:nvPicPr>
          <p:cNvPr id="5" name="Содержимое 4" descr="http://cs621420.vk.me/v621420999/2043d/fFEup1qcKHA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4214842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C:\Documents and Settings\User\Рабочий стол\космос\DSC_0176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14422"/>
            <a:ext cx="396716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Documents and Settings\User\Рабочий стол\zn4i6kHLz8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071942"/>
            <a:ext cx="4294070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Documents and Settings\User\Рабочий стол\V5XKUz9g5tM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4071942"/>
            <a:ext cx="3857652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114300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Список использованной литературы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7854696" cy="4214842"/>
          </a:xfrm>
        </p:spPr>
        <p:txBody>
          <a:bodyPr>
            <a:normAutofit lnSpcReduction="10000"/>
          </a:bodyPr>
          <a:lstStyle/>
          <a:p>
            <a:pPr marL="342900" indent="-342900" algn="l">
              <a:buAutoNum type="arabicPeriod"/>
            </a:pPr>
            <a:r>
              <a:rPr lang="ru-RU" sz="1800" dirty="0" err="1" smtClean="0">
                <a:solidFill>
                  <a:schemeClr val="bg1"/>
                </a:solidFill>
              </a:rPr>
              <a:t>Веракса</a:t>
            </a:r>
            <a:r>
              <a:rPr lang="ru-RU" sz="1800" dirty="0" smtClean="0">
                <a:solidFill>
                  <a:schemeClr val="bg1"/>
                </a:solidFill>
              </a:rPr>
              <a:t> Н.Е. Проектная деятельность дошкольников. Пособие / Н.Е. </a:t>
            </a:r>
            <a:r>
              <a:rPr lang="ru-RU" sz="1800" dirty="0" err="1" smtClean="0">
                <a:solidFill>
                  <a:schemeClr val="bg1"/>
                </a:solidFill>
              </a:rPr>
              <a:t>Веракса</a:t>
            </a:r>
            <a:r>
              <a:rPr lang="ru-RU" sz="1800" dirty="0" smtClean="0">
                <a:solidFill>
                  <a:schemeClr val="bg1"/>
                </a:solidFill>
              </a:rPr>
              <a:t>, А.Н. </a:t>
            </a:r>
            <a:r>
              <a:rPr lang="ru-RU" sz="1800" dirty="0" err="1" smtClean="0">
                <a:solidFill>
                  <a:schemeClr val="bg1"/>
                </a:solidFill>
              </a:rPr>
              <a:t>Веракса</a:t>
            </a:r>
            <a:r>
              <a:rPr lang="ru-RU" sz="1800" dirty="0" smtClean="0">
                <a:solidFill>
                  <a:schemeClr val="bg1"/>
                </a:solidFill>
              </a:rPr>
              <a:t>. - М.: Мозаика-Синтез, 2008. - 112 с.</a:t>
            </a:r>
          </a:p>
          <a:p>
            <a:pPr marL="342900" indent="-342900" algn="l">
              <a:buAutoNum type="arabicPeriod"/>
            </a:pPr>
            <a:r>
              <a:rPr lang="ru-RU" sz="1800" dirty="0" smtClean="0">
                <a:solidFill>
                  <a:schemeClr val="bg1"/>
                </a:solidFill>
              </a:rPr>
              <a:t>Н.П. </a:t>
            </a:r>
            <a:r>
              <a:rPr lang="ru-RU" sz="1800" dirty="0" err="1" smtClean="0">
                <a:solidFill>
                  <a:schemeClr val="bg1"/>
                </a:solidFill>
              </a:rPr>
              <a:t>Битютская</a:t>
            </a:r>
            <a:r>
              <a:rPr lang="ru-RU" sz="1800" dirty="0" smtClean="0">
                <a:solidFill>
                  <a:schemeClr val="bg1"/>
                </a:solidFill>
              </a:rPr>
              <a:t>. Система педагогического проектирования: опыт работы, проекты. – Волгоград : Учитель, 2012. – 222 с.</a:t>
            </a:r>
          </a:p>
          <a:p>
            <a:pPr marL="342900" indent="-342900" algn="l">
              <a:buAutoNum type="arabicPeriod"/>
            </a:pPr>
            <a:r>
              <a:rPr lang="ru-RU" sz="1800" dirty="0" smtClean="0">
                <a:solidFill>
                  <a:schemeClr val="bg1"/>
                </a:solidFill>
              </a:rPr>
              <a:t>Л.В. </a:t>
            </a:r>
            <a:r>
              <a:rPr lang="ru-RU" sz="1800" dirty="0" err="1" smtClean="0">
                <a:solidFill>
                  <a:schemeClr val="bg1"/>
                </a:solidFill>
              </a:rPr>
              <a:t>Куцакова</a:t>
            </a:r>
            <a:r>
              <a:rPr lang="ru-RU" sz="1800" dirty="0" smtClean="0">
                <a:solidFill>
                  <a:schemeClr val="bg1"/>
                </a:solidFill>
              </a:rPr>
              <a:t> .Конструирование из строительного материала. – М.: МОЗАИКА-СИНТЕЗ, 2014. – 64 с.</a:t>
            </a:r>
          </a:p>
          <a:p>
            <a:pPr marL="342900" indent="-342900" algn="l">
              <a:buAutoNum type="arabicPeriod"/>
            </a:pPr>
            <a:r>
              <a:rPr lang="ru-RU" sz="1800" dirty="0" smtClean="0">
                <a:solidFill>
                  <a:schemeClr val="bg1"/>
                </a:solidFill>
              </a:rPr>
              <a:t>О.Д. Смирнова .Метод проектирования в детском саду. –М.: Издательство «Скрипторий 2003», 2011. – 160 с.</a:t>
            </a:r>
          </a:p>
          <a:p>
            <a:pPr marL="342900" indent="-342900" algn="l">
              <a:buAutoNum type="arabicPeriod"/>
            </a:pPr>
            <a:r>
              <a:rPr lang="ru-RU" sz="1800" dirty="0" smtClean="0">
                <a:solidFill>
                  <a:schemeClr val="bg1"/>
                </a:solidFill>
              </a:rPr>
              <a:t>Наглядно -дидактическое пособие . Расскажите детям о космосе. МОЗАИКА-СИНТЕЗ ,2008 год.</a:t>
            </a:r>
          </a:p>
          <a:p>
            <a:pPr marL="342900" indent="-342900" algn="l">
              <a:buFont typeface="Wingdings 2"/>
              <a:buAutoNum type="arabicPeriod"/>
            </a:pPr>
            <a:r>
              <a:rPr lang="ru-RU" sz="1800" dirty="0" smtClean="0">
                <a:solidFill>
                  <a:schemeClr val="bg1"/>
                </a:solidFill>
              </a:rPr>
              <a:t>Наглядно -дидактическое пособие .Расскажите детям о космонавтике . МОЗАИКА-СИНТЕЗ , 2011 год.</a:t>
            </a:r>
          </a:p>
          <a:p>
            <a:pPr marL="342900" indent="-342900" algn="l"/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>
              <a:solidFill>
                <a:schemeClr val="bg1"/>
              </a:solidFill>
            </a:endParaRPr>
          </a:p>
          <a:p>
            <a:pPr marL="342900" indent="-342900" algn="l">
              <a:buAutoNum type="arabicPeriod"/>
            </a:pPr>
            <a:endParaRPr lang="ru-RU" sz="1800" dirty="0" smtClean="0">
              <a:solidFill>
                <a:schemeClr val="bg1"/>
              </a:solidFill>
            </a:endParaRPr>
          </a:p>
          <a:p>
            <a:pPr marL="342900" indent="-342900" algn="l">
              <a:buAutoNum type="arabicPeriod"/>
            </a:pP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244</TotalTime>
  <Words>556</Words>
  <Application>Microsoft Office PowerPoint</Application>
  <PresentationFormat>Экран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  ГБОУ Школа №1161  СП №6 Проект «Космос»</vt:lpstr>
      <vt:lpstr>Проект «Космос»</vt:lpstr>
      <vt:lpstr>     Цель - Создать условия для обогащения детей знаниями о космосе.  </vt:lpstr>
      <vt:lpstr>Слайд 4</vt:lpstr>
      <vt:lpstr>Формы организации и виды деятельности при взаимодействии с педагогами, родителями и детьми.</vt:lpstr>
      <vt:lpstr>Реализация проекта </vt:lpstr>
      <vt:lpstr>Список использованной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«Космос»</dc:title>
  <cp:lastModifiedBy>1161</cp:lastModifiedBy>
  <cp:revision>41</cp:revision>
  <dcterms:modified xsi:type="dcterms:W3CDTF">2017-04-10T11:58:56Z</dcterms:modified>
</cp:coreProperties>
</file>