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4660"/>
  </p:normalViewPr>
  <p:slideViewPr>
    <p:cSldViewPr>
      <p:cViewPr varScale="1">
        <p:scale>
          <a:sx n="46" d="100"/>
          <a:sy n="46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3818C6-EBF9-4E6A-A95E-30A8103842B9}" type="datetimeFigureOut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FC41EF3-A060-420B-98AA-68D8189842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37DEA-543E-4DFB-BBD7-0DCA6E9C5BD7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CAD8E-AB16-4587-BB61-28C4C3BCF0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A5DD-E7F5-4551-863F-E6B1CDC2A084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1184-BF6D-4A84-BCA3-DA0A296940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4BE4-6E87-4927-AC4A-4B0C4014C751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D9BBD-8688-4C3F-ABA7-16E5CB6136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EFC5B-850F-4A30-958C-9C78E5B079F3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E5DE2-26EC-416F-876D-899C921093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ABF60-EF61-48E6-B8AD-241953372EFA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7ED4-00B4-4F6A-A3CA-6850A9EB90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940A3-4365-457B-8704-9701643DBD5F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28481-551D-4280-B87C-307AA48582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2EC02-9462-44E4-AFD0-CB271DE6AB4E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8BE29-8A72-49AE-8A9A-A22087DEC5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3E51-42E7-452B-BCFB-93944B0CF2DF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AE698-A0A6-4809-82D6-EF00F69C2A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8C51-41E4-483F-92DB-332114522319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33FC4-2A10-4C61-9083-E90A153839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0BA16-9721-4C43-B743-B4BC8FEC0215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D2D18-79FF-4985-AC49-B5B6FEB909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329BF-401B-4E76-8C13-A3206AF77265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17B1F-1B10-48FF-8502-254C4EA98E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4A69D4-31FE-45EF-BE87-7ADB119B387C}" type="datetime1">
              <a:rPr lang="ru-RU"/>
              <a:pPr>
                <a:defRPr/>
              </a:pPr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9DAA8B-CA94-4F69-98A3-5CAAF93E76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3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15.jpeg"/><Relationship Id="rId7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САМИ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«РЫБЫ»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МАДОУ ЦРР – д/с №22 «Журавушка» Ступинского муниципального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района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Учитель-логопед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Е.С. Лукьянова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5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42378" flipH="1">
            <a:off x="2455804" y="4960984"/>
            <a:ext cx="7270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725144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8136">
            <a:off x="5746497" y="5703768"/>
            <a:ext cx="57150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908720"/>
            <a:ext cx="4040188" cy="639762"/>
          </a:xfrm>
        </p:spPr>
        <p:txBody>
          <a:bodyPr/>
          <a:lstStyle/>
          <a:p>
            <a:pPr algn="ctr"/>
            <a:r>
              <a:rPr lang="ru-RU" sz="4800" dirty="0" smtClean="0"/>
              <a:t>МЕ-ЧЕ-НО-СЕЦ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39762"/>
          </a:xfrm>
        </p:spPr>
        <p:txBody>
          <a:bodyPr/>
          <a:lstStyle/>
          <a:p>
            <a:pPr algn="ctr"/>
            <a:r>
              <a:rPr lang="ru-RU" sz="4800" dirty="0" smtClean="0"/>
              <a:t>СО-МИК</a:t>
            </a:r>
            <a:endParaRPr lang="ru-RU" sz="4800" dirty="0"/>
          </a:p>
        </p:txBody>
      </p:sp>
      <p:pic>
        <p:nvPicPr>
          <p:cNvPr id="10" name="Содержимое 9" descr="http://fotopets.ru/upload/iblock/29a/29af6cfdceab3621b7dfe2c70cd89fbc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3600000" cy="256611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http://arapaimastyle.ru/images/a130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276872"/>
            <a:ext cx="3600000" cy="257663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6021288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836712"/>
            <a:ext cx="4040188" cy="639762"/>
          </a:xfrm>
        </p:spPr>
        <p:txBody>
          <a:bodyPr/>
          <a:lstStyle/>
          <a:p>
            <a:pPr algn="ctr"/>
            <a:r>
              <a:rPr lang="ru-RU" sz="4800" dirty="0" smtClean="0"/>
              <a:t>ГУП-ПИ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041775" cy="639762"/>
          </a:xfrm>
        </p:spPr>
        <p:txBody>
          <a:bodyPr/>
          <a:lstStyle/>
          <a:p>
            <a:pPr algn="ctr"/>
            <a:r>
              <a:rPr lang="ru-RU" sz="3600" dirty="0" smtClean="0"/>
              <a:t>АК-ВА-РИ-УМ-НЫ-Е РЫ-БЫ</a:t>
            </a:r>
            <a:endParaRPr lang="ru-RU" sz="3600" dirty="0"/>
          </a:p>
        </p:txBody>
      </p:sp>
      <p:pic>
        <p:nvPicPr>
          <p:cNvPr id="10" name="Содержимое 9" descr="http://img.xooimage.com/files42/1/5/7/281345410_73f995fdea-f25fe3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92896"/>
            <a:ext cx="3600000" cy="269076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2" descr="http://mywishlist.ru/pic/i/wish/orig/000/954/834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40"/>
            <a:ext cx="1800000" cy="1283203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3" descr="http://el-ab.ru/foto4.png?i=47604&amp;k=skalyarii-kak-opredelit-pol-foto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429000"/>
            <a:ext cx="1800000" cy="151566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9" descr="http://fotopets.ru/upload/iblock/29a/29af6cfdceab3621b7dfe2c70cd89fbc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5157192"/>
            <a:ext cx="1800000" cy="1283057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0" descr="http://arapaimastyle.ru/images/a130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988840"/>
            <a:ext cx="1800000" cy="128831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9" descr="http://img.xooimage.com/files42/1/5/7/281345410_73f995fdea-f25fe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501008"/>
            <a:ext cx="1800000" cy="1345383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4368" y="6021288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sz="5400" b="1" dirty="0" smtClean="0"/>
              <a:t>Мо-ло-дец!</a:t>
            </a:r>
            <a:endParaRPr lang="ru-RU" sz="5400" b="1" dirty="0"/>
          </a:p>
        </p:txBody>
      </p:sp>
      <p:pic>
        <p:nvPicPr>
          <p:cNvPr id="12" name="Рисунок 11" descr="http://enott.ru/published/publicdata/WWWENOTTRUNEW/attachments/SC/products_pictures/MORE-9_en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5940425" cy="447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805264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949280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332656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4040188" cy="639762"/>
          </a:xfrm>
        </p:spPr>
        <p:txBody>
          <a:bodyPr/>
          <a:lstStyle/>
          <a:p>
            <a:pPr algn="ctr"/>
            <a:r>
              <a:rPr lang="ru-RU" sz="4800" dirty="0" smtClean="0"/>
              <a:t>А-КУ-ЛА</a:t>
            </a:r>
            <a:endParaRPr lang="ru-RU" sz="48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4008" y="1196752"/>
            <a:ext cx="4041775" cy="639762"/>
          </a:xfrm>
        </p:spPr>
        <p:txBody>
          <a:bodyPr/>
          <a:lstStyle/>
          <a:p>
            <a:pPr algn="ctr"/>
            <a:r>
              <a:rPr lang="ru-RU" sz="4800" dirty="0" smtClean="0"/>
              <a:t>КАМ-БА-ЛА</a:t>
            </a:r>
            <a:endParaRPr lang="ru-RU" sz="4800" dirty="0"/>
          </a:p>
        </p:txBody>
      </p:sp>
      <p:pic>
        <p:nvPicPr>
          <p:cNvPr id="12" name="Содержимое 11" descr="Картинки рыб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64904"/>
            <a:ext cx="3600000" cy="240000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https://im2-tub-ru.yandex.net/i?id=af4aa135a2c4abb7693300fe07b5d70f&amp;n=33&amp;h=215&amp;w=312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92896"/>
            <a:ext cx="3600000" cy="2480769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949280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МОР-СКОЙ КО-НЁК</a:t>
            </a:r>
            <a:endParaRPr lang="ru-RU" sz="48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716016" y="1628800"/>
            <a:ext cx="4041775" cy="639762"/>
          </a:xfrm>
        </p:spPr>
        <p:txBody>
          <a:bodyPr/>
          <a:lstStyle/>
          <a:p>
            <a:pPr algn="ctr"/>
            <a:r>
              <a:rPr lang="ru-RU" sz="4800" dirty="0" smtClean="0"/>
              <a:t>РЫ-БА – </a:t>
            </a:r>
          </a:p>
          <a:p>
            <a:pPr algn="ctr"/>
            <a:r>
              <a:rPr lang="ru-RU" sz="4800" dirty="0" smtClean="0"/>
              <a:t>КЛО-УН</a:t>
            </a:r>
            <a:endParaRPr lang="ru-RU" sz="4800" dirty="0"/>
          </a:p>
        </p:txBody>
      </p:sp>
      <p:pic>
        <p:nvPicPr>
          <p:cNvPr id="15" name="Содержимое 14" descr="http://aquariumax.ru/wp-content/uploads/2016/09/%D0%BA%D0%BE%D0%BD%D0%B5%D0%BA-%D0%B2-%D0%B0%D0%BA%D0%B2%D0%B0%D1%80%D0%B8%D1%83%D0%BC%D0%B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3600000" cy="291470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https://im3-tub-ru.yandex.net/i?id=a7197c79fed42b55681612663565bcb2&amp;n=33&amp;h=215&amp;w=254"/>
          <p:cNvPicPr>
            <a:picLocks noChangeAspect="1" noChangeArrowheads="1"/>
          </p:cNvPicPr>
          <p:nvPr/>
        </p:nvPicPr>
        <p:blipFill>
          <a:blip r:embed="rId3" cstate="print"/>
          <a:srcRect l="5953" t="3516" r="7734" b="19127"/>
          <a:stretch>
            <a:fillRect/>
          </a:stretch>
        </p:blipFill>
        <p:spPr bwMode="auto">
          <a:xfrm>
            <a:off x="4860032" y="2780928"/>
            <a:ext cx="3600000" cy="2731034"/>
          </a:xfrm>
          <a:prstGeom prst="roundRect">
            <a:avLst/>
          </a:prstGeom>
          <a:noFill/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6021288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4040188" cy="639762"/>
          </a:xfrm>
        </p:spPr>
        <p:txBody>
          <a:bodyPr/>
          <a:lstStyle/>
          <a:p>
            <a:pPr algn="ctr"/>
            <a:r>
              <a:rPr lang="ru-RU" sz="4800" dirty="0" smtClean="0"/>
              <a:t>СКАТ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МОР-СКИ-Е РЫ-БЫ</a:t>
            </a:r>
            <a:endParaRPr lang="ru-RU" sz="4800" dirty="0"/>
          </a:p>
        </p:txBody>
      </p:sp>
      <p:pic>
        <p:nvPicPr>
          <p:cNvPr id="10" name="Содержимое 9" descr="http://nashzeleniymir.ru/wp-content/uploads/2015/10/%D1%8D%D0%BB%D0%B5%D0%BA%D1%82%D1%80%D0%B8%D1%87%D0%B5%D1%81%D0%BA%D0%B8%D0%B9-%D1%81%D0%BA%D0%B0%D1%82-%D1%84%D0%BE%D1%82%D0%BE-520x245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24944"/>
            <a:ext cx="3600000" cy="19035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1" descr="Картинки рыб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933056"/>
            <a:ext cx="1800000" cy="120000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4" descr="http://aquariumax.ru/wp-content/uploads/2016/09/%D0%BA%D0%BE%D0%BD%D0%B5%D0%BA-%D0%B2-%D0%B0%D0%BA%D0%B2%D0%B0%D1%80%D0%B8%D1%83%D0%BC%D0%B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204864"/>
            <a:ext cx="1800000" cy="145735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2" descr="https://im2-tub-ru.yandex.net/i?id=af4aa135a2c4abb7693300fe07b5d70f&amp;n=33&amp;h=215&amp;w=3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5229200"/>
            <a:ext cx="1800000" cy="1240385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2b3.ru/wp-content/uploads/2016/03/slop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3933056"/>
            <a:ext cx="1800000" cy="120000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https://im3-tub-ru.yandex.net/i?id=a7197c79fed42b55681612663565bcb2&amp;n=33&amp;h=215&amp;w=254"/>
          <p:cNvPicPr>
            <a:picLocks noChangeAspect="1" noChangeArrowheads="1"/>
          </p:cNvPicPr>
          <p:nvPr/>
        </p:nvPicPr>
        <p:blipFill>
          <a:blip r:embed="rId7" cstate="print"/>
          <a:srcRect l="5953" t="3516" r="7734" b="19127"/>
          <a:stretch>
            <a:fillRect/>
          </a:stretch>
        </p:blipFill>
        <p:spPr bwMode="auto">
          <a:xfrm>
            <a:off x="4860032" y="2204864"/>
            <a:ext cx="1800000" cy="1365517"/>
          </a:xfrm>
          <a:prstGeom prst="round2DiagRect">
            <a:avLst/>
          </a:prstGeom>
          <a:noFill/>
        </p:spPr>
      </p:pic>
      <p:pic>
        <p:nvPicPr>
          <p:cNvPr id="13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4368" y="5949280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4040188" cy="639762"/>
          </a:xfrm>
        </p:spPr>
        <p:txBody>
          <a:bodyPr/>
          <a:lstStyle/>
          <a:p>
            <a:pPr algn="ctr"/>
            <a:r>
              <a:rPr lang="ru-RU" sz="4800" dirty="0" smtClean="0"/>
              <a:t>ЁРШ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908720"/>
            <a:ext cx="4041775" cy="639762"/>
          </a:xfrm>
        </p:spPr>
        <p:txBody>
          <a:bodyPr/>
          <a:lstStyle/>
          <a:p>
            <a:pPr algn="ctr"/>
            <a:r>
              <a:rPr lang="ru-RU" sz="4800" dirty="0" smtClean="0"/>
              <a:t>О-КУНЬ</a:t>
            </a:r>
          </a:p>
        </p:txBody>
      </p:sp>
      <p:pic>
        <p:nvPicPr>
          <p:cNvPr id="13" name="Содержимое 12" descr="Ерш обыкновенный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3600000" cy="245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14" descr="Окунь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492896"/>
            <a:ext cx="3600000" cy="20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5877272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4040188" cy="639762"/>
          </a:xfrm>
        </p:spPr>
        <p:txBody>
          <a:bodyPr/>
          <a:lstStyle/>
          <a:p>
            <a:pPr algn="ctr"/>
            <a:r>
              <a:rPr lang="ru-RU" sz="4800" dirty="0" smtClean="0"/>
              <a:t>О-СЁТР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39762"/>
          </a:xfrm>
        </p:spPr>
        <p:txBody>
          <a:bodyPr/>
          <a:lstStyle/>
          <a:p>
            <a:pPr algn="ctr"/>
            <a:r>
              <a:rPr lang="ru-RU" sz="4800" dirty="0" smtClean="0"/>
              <a:t>ПЛОТ-ВА</a:t>
            </a:r>
            <a:endParaRPr lang="ru-RU" sz="4800" dirty="0"/>
          </a:p>
        </p:txBody>
      </p:sp>
      <p:pic>
        <p:nvPicPr>
          <p:cNvPr id="10" name="Содержимое 9" descr="Осетр русский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4680000" cy="218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Плотва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132856"/>
            <a:ext cx="3600000" cy="217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949280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4040188" cy="639762"/>
          </a:xfrm>
        </p:spPr>
        <p:txBody>
          <a:bodyPr/>
          <a:lstStyle/>
          <a:p>
            <a:pPr algn="ctr"/>
            <a:r>
              <a:rPr lang="ru-RU" sz="4800" dirty="0" smtClean="0"/>
              <a:t>СОМ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39762"/>
          </a:xfrm>
        </p:spPr>
        <p:txBody>
          <a:bodyPr/>
          <a:lstStyle/>
          <a:p>
            <a:pPr algn="ctr"/>
            <a:r>
              <a:rPr lang="ru-RU" sz="4800" dirty="0" smtClean="0"/>
              <a:t>ЩУ-КА</a:t>
            </a:r>
            <a:endParaRPr lang="ru-RU" sz="4800" dirty="0"/>
          </a:p>
        </p:txBody>
      </p:sp>
      <p:pic>
        <p:nvPicPr>
          <p:cNvPr id="10" name="Содержимое 9" descr="Сом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24944"/>
            <a:ext cx="36000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Щука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3600000" cy="187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949280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РЕЧ-НЫ-Е   РЫ-БЫ</a:t>
            </a:r>
            <a:endParaRPr lang="ru-RU" sz="4800" b="1" dirty="0"/>
          </a:p>
        </p:txBody>
      </p:sp>
      <p:pic>
        <p:nvPicPr>
          <p:cNvPr id="13" name="Содержимое 9" descr="Сом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2880000" cy="170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0" descr="Щука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564904"/>
            <a:ext cx="2880000" cy="150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9" descr="Осетр русский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052736"/>
            <a:ext cx="2880000" cy="134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12" descr="Плотва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484784"/>
            <a:ext cx="2880000" cy="174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Содержимое 12" descr="Ерш обыкновенный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4437112"/>
            <a:ext cx="2880000" cy="196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14" descr="Окунь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4365104"/>
            <a:ext cx="2880000" cy="163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12360" y="5949280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ЗО-ЛО-ТА-Я РЫБ-КА</a:t>
            </a:r>
            <a:endParaRPr lang="ru-RU" sz="48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4008" y="1124744"/>
            <a:ext cx="4041775" cy="639762"/>
          </a:xfrm>
        </p:spPr>
        <p:txBody>
          <a:bodyPr/>
          <a:lstStyle/>
          <a:p>
            <a:pPr algn="ctr"/>
            <a:r>
              <a:rPr lang="ru-RU" sz="4800" dirty="0" smtClean="0"/>
              <a:t>СКА-ЛЯ-РИ-Я</a:t>
            </a:r>
            <a:endParaRPr lang="ru-RU" sz="4800" dirty="0"/>
          </a:p>
        </p:txBody>
      </p:sp>
      <p:pic>
        <p:nvPicPr>
          <p:cNvPr id="13" name="Содержимое 12" descr="http://mywishlist.ru/pic/i/wish/orig/000/954/834.jpe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08920"/>
            <a:ext cx="3600000" cy="28802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3" descr="http://el-ab.ru/foto4.png?i=47604&amp;k=skalyarii-kak-opredelit-pol-foto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34853"/>
            <a:ext cx="3600000" cy="303133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949280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 build="p"/>
    </p:bldLst>
  </p:timing>
</p:sld>
</file>

<file path=ppt/theme/theme1.xml><?xml version="1.0" encoding="utf-8"?>
<a:theme xmlns:a="http://schemas.openxmlformats.org/drawingml/2006/main" name="Рыб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Рыбы</Template>
  <TotalTime>226</TotalTime>
  <Words>47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Рыбы</vt:lpstr>
      <vt:lpstr>ЧИТАЕМ САМИ «РЫБЫ»</vt:lpstr>
      <vt:lpstr>Слайд 2</vt:lpstr>
      <vt:lpstr>Слайд 3</vt:lpstr>
      <vt:lpstr>Слайд 4</vt:lpstr>
      <vt:lpstr>Слайд 5</vt:lpstr>
      <vt:lpstr>Слайд 6</vt:lpstr>
      <vt:lpstr>Слайд 7</vt:lpstr>
      <vt:lpstr>РЕЧ-НЫ-Е   РЫ-БЫ</vt:lpstr>
      <vt:lpstr>Слайд 9</vt:lpstr>
      <vt:lpstr>Слайд 10</vt:lpstr>
      <vt:lpstr>Слайд 11</vt:lpstr>
      <vt:lpstr>Мо-ло-дец!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dc:description>http://aida.ucoz.ru</dc:description>
  <cp:lastModifiedBy>Your User Name</cp:lastModifiedBy>
  <cp:revision>33</cp:revision>
  <dcterms:created xsi:type="dcterms:W3CDTF">2017-02-05T15:35:46Z</dcterms:created>
  <dcterms:modified xsi:type="dcterms:W3CDTF">2017-02-05T19:24:16Z</dcterms:modified>
  <cp:category>шаблоны к Powerpoint</cp:category>
</cp:coreProperties>
</file>