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8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9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A94F61-46A0-44DB-9491-8BA41EFD8B35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3C6E47-44CF-4F6E-8E50-992562CB55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76673"/>
            <a:ext cx="7693345" cy="2520280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«Вода, вода – кругом вода»</a:t>
            </a:r>
            <a:endParaRPr lang="ru-RU" sz="44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212976"/>
            <a:ext cx="2982804" cy="3439499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4869160"/>
            <a:ext cx="3708849" cy="1512168"/>
          </a:xfrm>
        </p:spPr>
        <p:txBody>
          <a:bodyPr/>
          <a:lstStyle/>
          <a:p>
            <a:pPr marL="18288" marR="18288" lvl="0" algn="ctr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младшей группы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Онила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Н. В.</a:t>
            </a:r>
          </a:p>
          <a:p>
            <a:pPr marL="18288" marR="18288" lvl="0" algn="ctr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«СОШ № 36»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" marR="18288" lvl="0" algn="ctr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ct val="80000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Структурного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подразделения «Детский сад»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1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936104"/>
          </a:xfrm>
        </p:spPr>
        <p:txBody>
          <a:bodyPr/>
          <a:lstStyle/>
          <a:p>
            <a:r>
              <a:rPr lang="ru-RU" dirty="0" smtClean="0"/>
              <a:t>Мы стираем белье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75" y="404664"/>
            <a:ext cx="8120048" cy="4752528"/>
          </a:xfrm>
        </p:spPr>
      </p:pic>
    </p:spTree>
    <p:extLst>
      <p:ext uri="{BB962C8B-B14F-4D97-AF65-F5344CB8AC3E}">
        <p14:creationId xmlns:p14="http://schemas.microsoft.com/office/powerpoint/2010/main" val="368129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924944"/>
            <a:ext cx="8496943" cy="200051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8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936104"/>
          </a:xfrm>
        </p:spPr>
        <p:txBody>
          <a:bodyPr/>
          <a:lstStyle/>
          <a:p>
            <a:r>
              <a:rPr lang="ru-RU" dirty="0" smtClean="0"/>
              <a:t>Мы пьем воду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848872" cy="5059540"/>
          </a:xfrm>
        </p:spPr>
      </p:pic>
    </p:spTree>
    <p:extLst>
      <p:ext uri="{BB962C8B-B14F-4D97-AF65-F5344CB8AC3E}">
        <p14:creationId xmlns:p14="http://schemas.microsoft.com/office/powerpoint/2010/main" val="13817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5517232"/>
            <a:ext cx="6512511" cy="1008112"/>
          </a:xfrm>
        </p:spPr>
        <p:txBody>
          <a:bodyPr/>
          <a:lstStyle/>
          <a:p>
            <a:r>
              <a:rPr lang="ru-RU" dirty="0" smtClean="0"/>
              <a:t>Мы поливаем цветы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8640"/>
            <a:ext cx="7776864" cy="5112568"/>
          </a:xfrm>
        </p:spPr>
      </p:pic>
    </p:spTree>
    <p:extLst>
      <p:ext uri="{BB962C8B-B14F-4D97-AF65-F5344CB8AC3E}">
        <p14:creationId xmlns:p14="http://schemas.microsoft.com/office/powerpoint/2010/main" val="72746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289" y="5589240"/>
            <a:ext cx="6512511" cy="864096"/>
          </a:xfrm>
        </p:spPr>
        <p:txBody>
          <a:bodyPr/>
          <a:lstStyle/>
          <a:p>
            <a:r>
              <a:rPr lang="ru-RU" dirty="0" smtClean="0"/>
              <a:t>Мы моем руки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416824" cy="5040560"/>
          </a:xfrm>
        </p:spPr>
      </p:pic>
    </p:spTree>
    <p:extLst>
      <p:ext uri="{BB962C8B-B14F-4D97-AF65-F5344CB8AC3E}">
        <p14:creationId xmlns:p14="http://schemas.microsoft.com/office/powerpoint/2010/main" val="23678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008112"/>
          </a:xfrm>
        </p:spPr>
        <p:txBody>
          <a:bodyPr/>
          <a:lstStyle/>
          <a:p>
            <a:r>
              <a:rPr lang="ru-RU" dirty="0" smtClean="0"/>
              <a:t>Мы моем посуду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7776864" cy="4824536"/>
          </a:xfrm>
        </p:spPr>
      </p:pic>
    </p:spTree>
    <p:extLst>
      <p:ext uri="{BB962C8B-B14F-4D97-AF65-F5344CB8AC3E}">
        <p14:creationId xmlns:p14="http://schemas.microsoft.com/office/powerpoint/2010/main" val="38152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1008112"/>
          </a:xfrm>
        </p:spPr>
        <p:txBody>
          <a:bodyPr/>
          <a:lstStyle/>
          <a:p>
            <a:r>
              <a:rPr lang="ru-RU" dirty="0" smtClean="0"/>
              <a:t>Мы моем игрушки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1183"/>
            <a:ext cx="7632848" cy="5175968"/>
          </a:xfrm>
        </p:spPr>
      </p:pic>
    </p:spTree>
    <p:extLst>
      <p:ext uri="{BB962C8B-B14F-4D97-AF65-F5344CB8AC3E}">
        <p14:creationId xmlns:p14="http://schemas.microsoft.com/office/powerpoint/2010/main" val="33933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352927" cy="1080120"/>
          </a:xfrm>
        </p:spPr>
        <p:txBody>
          <a:bodyPr/>
          <a:lstStyle/>
          <a:p>
            <a:r>
              <a:rPr lang="ru-RU" dirty="0" smtClean="0"/>
              <a:t>Мы моем фрукты и овощи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3323"/>
            <a:ext cx="7272808" cy="4826093"/>
          </a:xfrm>
        </p:spPr>
      </p:pic>
    </p:spTree>
    <p:extLst>
      <p:ext uri="{BB962C8B-B14F-4D97-AF65-F5344CB8AC3E}">
        <p14:creationId xmlns:p14="http://schemas.microsoft.com/office/powerpoint/2010/main" val="75283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5517232"/>
            <a:ext cx="7838256" cy="1008112"/>
          </a:xfrm>
        </p:spPr>
        <p:txBody>
          <a:bodyPr/>
          <a:lstStyle/>
          <a:p>
            <a:r>
              <a:rPr lang="ru-RU" dirty="0" smtClean="0"/>
              <a:t>Мы варим суп и компот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404664"/>
            <a:ext cx="7632848" cy="4968552"/>
          </a:xfrm>
        </p:spPr>
      </p:pic>
    </p:spTree>
    <p:extLst>
      <p:ext uri="{BB962C8B-B14F-4D97-AF65-F5344CB8AC3E}">
        <p14:creationId xmlns:p14="http://schemas.microsoft.com/office/powerpoint/2010/main" val="114351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08911" cy="1152128"/>
          </a:xfrm>
        </p:spPr>
        <p:txBody>
          <a:bodyPr/>
          <a:lstStyle/>
          <a:p>
            <a:r>
              <a:rPr lang="ru-RU" dirty="0" smtClean="0"/>
              <a:t>Мы купаемся в ванной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35" y="276822"/>
            <a:ext cx="7503081" cy="4947681"/>
          </a:xfrm>
        </p:spPr>
      </p:pic>
    </p:spTree>
    <p:extLst>
      <p:ext uri="{BB962C8B-B14F-4D97-AF65-F5344CB8AC3E}">
        <p14:creationId xmlns:p14="http://schemas.microsoft.com/office/powerpoint/2010/main" val="39144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184</TotalTime>
  <Words>58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Дидактическая игра   «Вода, вода – кругом вода»</vt:lpstr>
      <vt:lpstr>Мы пьем воду</vt:lpstr>
      <vt:lpstr>Мы поливаем цветы</vt:lpstr>
      <vt:lpstr>Мы моем руки</vt:lpstr>
      <vt:lpstr>Мы моем посуду</vt:lpstr>
      <vt:lpstr>Мы моем игрушки</vt:lpstr>
      <vt:lpstr>Мы моем фрукты и овощи</vt:lpstr>
      <vt:lpstr>Мы варим суп и компот</vt:lpstr>
      <vt:lpstr>Мы купаемся в ванной</vt:lpstr>
      <vt:lpstr>Мы стираем белье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 «Где прячется вода?»</dc:title>
  <dc:creator>User</dc:creator>
  <cp:lastModifiedBy>User</cp:lastModifiedBy>
  <cp:revision>14</cp:revision>
  <dcterms:created xsi:type="dcterms:W3CDTF">2017-05-02T20:00:44Z</dcterms:created>
  <dcterms:modified xsi:type="dcterms:W3CDTF">2017-05-09T19:12:10Z</dcterms:modified>
</cp:coreProperties>
</file>