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</p:sldIdLst>
  <p:sldSz cx="121904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86" y="-96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3DE07-0B5D-472C-9B98-A026BF919B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6F10C-C8B1-42A4-9ABE-EE8534AEF6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326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3DE07-0B5D-472C-9B98-A026BF919B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6F10C-C8B1-42A4-9ABE-EE8534AEF6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649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2336885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1551796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1995324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7939917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9221774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9924323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643755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606618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6255327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6029794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6004187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7925126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FF0000"/>
                </a:solidFill>
                <a:latin typeface="+mn-lt"/>
                <a:cs typeface="Arabic Typesetting" panose="03020402040406030203" pitchFamily="66" charset="-78"/>
              </a:rPr>
              <a:t>Самая крупная лягушка нашей страны </a:t>
            </a:r>
            <a:r>
              <a:rPr lang="ru-RU" b="1" smtClean="0">
                <a:solidFill>
                  <a:srgbClr val="FF0000"/>
                </a:solidFill>
                <a:latin typeface="Calibri" panose="020F0502020204030204" pitchFamily="34" charset="0"/>
                <a:cs typeface="Arabic Typesetting" panose="03020402040406030203" pitchFamily="66" charset="-78"/>
              </a:rPr>
              <a:t>–</a:t>
            </a:r>
            <a:r>
              <a:rPr lang="ru-RU" b="1" smtClean="0">
                <a:solidFill>
                  <a:srgbClr val="FF0000"/>
                </a:solidFill>
                <a:latin typeface="+mn-lt"/>
                <a:cs typeface="Arabic Typesetting" panose="03020402040406030203" pitchFamily="66" charset="-78"/>
              </a:rPr>
              <a:t/>
            </a:r>
            <a:br>
              <a:rPr lang="ru-RU" b="1" smtClean="0">
                <a:solidFill>
                  <a:srgbClr val="FF0000"/>
                </a:solidFill>
                <a:latin typeface="+mn-lt"/>
                <a:cs typeface="Arabic Typesetting" panose="03020402040406030203" pitchFamily="66" charset="-78"/>
              </a:rPr>
            </a:br>
            <a:r>
              <a:rPr lang="ru-RU" b="1" smtClean="0">
                <a:solidFill>
                  <a:srgbClr val="FF0000"/>
                </a:solidFill>
                <a:latin typeface="+mn-lt"/>
                <a:cs typeface="Arabic Typesetting" panose="03020402040406030203" pitchFamily="66" charset="-78"/>
              </a:rPr>
              <a:t>озёрная</a:t>
            </a:r>
            <a:endParaRPr lang="ru-RU" b="1" dirty="0">
              <a:solidFill>
                <a:srgbClr val="FF0000"/>
              </a:solidFill>
              <a:latin typeface="+mn-lt"/>
              <a:cs typeface="Arabic Typesetting" panose="03020402040406030203" pitchFamily="66" charset="-78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275725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b="1" smtClean="0">
                <a:solidFill>
                  <a:srgbClr val="FF0000"/>
                </a:solidFill>
                <a:latin typeface="Calibri" pitchFamily="34" charset="0"/>
                <a:cs typeface="Arabic Typesetting" pitchFamily="66" charset="-78"/>
              </a:rPr>
              <a:t>Самая маленькая лягушка на свете –</a:t>
            </a:r>
            <a:br>
              <a:rPr lang="ru-RU" altLang="ru-RU" b="1" smtClean="0">
                <a:solidFill>
                  <a:srgbClr val="FF0000"/>
                </a:solidFill>
                <a:latin typeface="Calibri" pitchFamily="34" charset="0"/>
                <a:cs typeface="Arabic Typesetting" pitchFamily="66" charset="-78"/>
              </a:rPr>
            </a:br>
            <a:r>
              <a:rPr lang="ru-RU" altLang="ru-RU" b="1" smtClean="0">
                <a:solidFill>
                  <a:srgbClr val="FF0000"/>
                </a:solidFill>
                <a:latin typeface="Calibri" pitchFamily="34" charset="0"/>
                <a:cs typeface="Arabic Typesetting" pitchFamily="66" charset="-78"/>
              </a:rPr>
              <a:t>лягушка-карлик (филобус)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7795466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7365347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22854752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</Words>
  <Application>Microsoft Office PowerPoint</Application>
  <PresentationFormat>Произвольный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Самая крупная лягушка нашей страны – озёрная</vt:lpstr>
      <vt:lpstr>Самая маленькая лягушка на свете – лягушка-карлик (филобус)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ASUS</cp:lastModifiedBy>
  <cp:revision>3</cp:revision>
  <dcterms:created xsi:type="dcterms:W3CDTF">2017-04-23T19:21:10Z</dcterms:created>
  <dcterms:modified xsi:type="dcterms:W3CDTF">2017-05-09T17:00:18Z</dcterms:modified>
</cp:coreProperties>
</file>