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8395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7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127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202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249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68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37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860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8873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238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581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B173C-BF34-4A1B-A3FC-1AC08CD662C6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70DCB-6D56-47D9-96B3-D828D5A8B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010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освоение космос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9457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81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435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81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6582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81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6582305"/>
      </p:ext>
    </p:extLst>
  </p:cSld>
  <p:clrMapOvr>
    <a:masterClrMapping/>
  </p:clrMapOvr>
</p:sld>
</file>

<file path=ppt/theme/theme1.xml><?xml version="1.0" encoding="utf-8"?>
<a:theme xmlns:a="http://schemas.openxmlformats.org/drawingml/2006/main" name="свой 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2</Template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свой шаблон 2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</cp:revision>
  <dcterms:created xsi:type="dcterms:W3CDTF">2017-05-09T19:29:22Z</dcterms:created>
  <dcterms:modified xsi:type="dcterms:W3CDTF">2017-05-09T19:29:43Z</dcterms:modified>
</cp:coreProperties>
</file>