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578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2E8A49-ADF5-4FA4-BF2F-1FB27CCD380A}" type="datetimeFigureOut">
              <a:rPr lang="ru-RU" smtClean="0"/>
              <a:pPr/>
              <a:t>09.05.2017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A4B589-0EC9-4BED-A870-52DB6C9BD9B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271782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2E8A49-ADF5-4FA4-BF2F-1FB27CCD380A}" type="datetimeFigureOut">
              <a:rPr lang="ru-RU" smtClean="0"/>
              <a:pPr/>
              <a:t>09.05.2017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A4B589-0EC9-4BED-A870-52DB6C9BD9B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798516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2E8A49-ADF5-4FA4-BF2F-1FB27CCD380A}" type="datetimeFigureOut">
              <a:rPr lang="ru-RU" smtClean="0"/>
              <a:pPr/>
              <a:t>09.05.2017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A4B589-0EC9-4BED-A870-52DB6C9BD9B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867117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2E8A49-ADF5-4FA4-BF2F-1FB27CCD380A}" type="datetimeFigureOut">
              <a:rPr lang="ru-RU" smtClean="0"/>
              <a:pPr/>
              <a:t>09.05.2017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A4B589-0EC9-4BED-A870-52DB6C9BD9B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804476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2E8A49-ADF5-4FA4-BF2F-1FB27CCD380A}" type="datetimeFigureOut">
              <a:rPr lang="ru-RU" smtClean="0"/>
              <a:pPr/>
              <a:t>09.05.2017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A4B589-0EC9-4BED-A870-52DB6C9BD9B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882042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2E8A49-ADF5-4FA4-BF2F-1FB27CCD380A}" type="datetimeFigureOut">
              <a:rPr lang="ru-RU" smtClean="0"/>
              <a:pPr/>
              <a:t>09.05.2017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A4B589-0EC9-4BED-A870-52DB6C9BD9B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876640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2E8A49-ADF5-4FA4-BF2F-1FB27CCD380A}" type="datetimeFigureOut">
              <a:rPr lang="ru-RU" smtClean="0"/>
              <a:pPr/>
              <a:t>09.05.2017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A4B589-0EC9-4BED-A870-52DB6C9BD9B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914497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2E8A49-ADF5-4FA4-BF2F-1FB27CCD380A}" type="datetimeFigureOut">
              <a:rPr lang="ru-RU" smtClean="0"/>
              <a:pPr/>
              <a:t>09.05.2017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A4B589-0EC9-4BED-A870-52DB6C9BD9B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216371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2E8A49-ADF5-4FA4-BF2F-1FB27CCD380A}" type="datetimeFigureOut">
              <a:rPr lang="ru-RU" smtClean="0"/>
              <a:pPr/>
              <a:t>09.05.2017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A4B589-0EC9-4BED-A870-52DB6C9BD9B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924399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2E8A49-ADF5-4FA4-BF2F-1FB27CCD380A}" type="datetimeFigureOut">
              <a:rPr lang="ru-RU" smtClean="0"/>
              <a:pPr/>
              <a:t>09.05.2017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A4B589-0EC9-4BED-A870-52DB6C9BD9B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021763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2E8A49-ADF5-4FA4-BF2F-1FB27CCD380A}" type="datetimeFigureOut">
              <a:rPr lang="ru-RU" smtClean="0"/>
              <a:pPr/>
              <a:t>09.05.2017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A4B589-0EC9-4BED-A870-52DB6C9BD9B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967403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2E8A49-ADF5-4FA4-BF2F-1FB27CCD380A}" type="datetimeFigureOut">
              <a:rPr lang="ru-RU" smtClean="0"/>
              <a:pPr/>
              <a:t>09.05.2017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A4B589-0EC9-4BED-A870-52DB6C9BD9B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181690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Картинки по запросу млечный путь планеты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9126824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Картинки по запросу млечный путь планеты светлый фон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24678"/>
            <a:ext cx="9144000" cy="68333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481330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Картинки по запросу млечный путь планеты светлый фон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24678"/>
            <a:ext cx="9144000" cy="68333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031885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Картинки по запросу млечный путь планеты светлый фон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24678"/>
            <a:ext cx="9144000" cy="68333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031885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Картинки по запросу млечный путь планеты светлый фон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24678"/>
            <a:ext cx="9144000" cy="68333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03188572"/>
      </p:ext>
    </p:extLst>
  </p:cSld>
  <p:clrMapOvr>
    <a:masterClrMapping/>
  </p:clrMapOvr>
</p:sld>
</file>

<file path=ppt/theme/theme1.xml><?xml version="1.0" encoding="utf-8"?>
<a:theme xmlns:a="http://schemas.openxmlformats.org/drawingml/2006/main" name="свой шаблон 3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свой шаблон 3</Template>
  <TotalTime>0</TotalTime>
  <Words>0</Words>
  <Application>Microsoft Office PowerPoint</Application>
  <PresentationFormat>Экран (4:3)</PresentationFormat>
  <Paragraphs>0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свой шаблон 3</vt:lpstr>
      <vt:lpstr>Слайд 1</vt:lpstr>
      <vt:lpstr>Слайд 2</vt:lpstr>
      <vt:lpstr>Слайд 3</vt:lpstr>
      <vt:lpstr>Слайд 4</vt:lpstr>
      <vt:lpstr>Слайд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Алексей</dc:creator>
  <cp:lastModifiedBy>Алексей</cp:lastModifiedBy>
  <cp:revision>1</cp:revision>
  <dcterms:created xsi:type="dcterms:W3CDTF">2017-05-09T19:30:42Z</dcterms:created>
  <dcterms:modified xsi:type="dcterms:W3CDTF">2017-05-09T19:30:59Z</dcterms:modified>
</cp:coreProperties>
</file>