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4000">
              <a:schemeClr val="bg2">
                <a:lumMod val="25000"/>
              </a:schemeClr>
            </a:gs>
            <a:gs pos="59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5/9/2017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23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9393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0788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0788486"/>
      </p:ext>
    </p:extLst>
  </p:cSld>
  <p:clrMapOvr>
    <a:masterClrMapping/>
  </p:clrMapOvr>
</p:sld>
</file>

<file path=ppt/theme/theme1.xml><?xml version="1.0" encoding="utf-8"?>
<a:theme xmlns:a="http://schemas.openxmlformats.org/drawingml/2006/main" name="свой шаблон 4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4</Template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свой шаблон 4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</cp:revision>
  <dcterms:created xsi:type="dcterms:W3CDTF">2017-05-09T19:31:04Z</dcterms:created>
  <dcterms:modified xsi:type="dcterms:W3CDTF">2017-05-09T19:31:15Z</dcterms:modified>
</cp:coreProperties>
</file>