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 varScale="1">
        <p:scale>
          <a:sx n="111" d="100"/>
          <a:sy n="111" d="100"/>
        </p:scale>
        <p:origin x="-16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5/9/2017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962788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5/9/2017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867433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5/9/2017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749218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5/9/2017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837443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5/9/2017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401845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5/9/2017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500447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5/9/2017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4000802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5/9/2017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149712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5/9/2017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211484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5/9/2017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92779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5/9/2017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57653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5/9/2017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02153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hi-news.ru/wp-content/uploads/2017/01/image-20170127-30416-1d0eyrk-650x4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187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8453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Картинки по запросу изображения плане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08563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Картинки по запросу изображения плане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69755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Картинки по запросу изображения плане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69755647"/>
      </p:ext>
    </p:extLst>
  </p:cSld>
  <p:clrMapOvr>
    <a:masterClrMapping/>
  </p:clrMapOvr>
</p:sld>
</file>

<file path=ppt/theme/theme1.xml><?xml version="1.0" encoding="utf-8"?>
<a:theme xmlns:a="http://schemas.openxmlformats.org/drawingml/2006/main" name="свой шаблон космо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свой шаблон космос</Template>
  <TotalTime>0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свой шаблон космос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Алексей</cp:lastModifiedBy>
  <cp:revision>1</cp:revision>
  <dcterms:created xsi:type="dcterms:W3CDTF">2017-05-09T19:32:29Z</dcterms:created>
  <dcterms:modified xsi:type="dcterms:W3CDTF">2017-05-09T19:32:39Z</dcterms:modified>
</cp:coreProperties>
</file>