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7" r:id="rId6"/>
    <p:sldId id="258" r:id="rId7"/>
    <p:sldId id="260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B410C-AB58-4E31-9AFA-43C81935CBA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E08DB-79BF-4D2F-B234-D06AD28FE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smo-museum.ru/orbit" TargetMode="External"/><Relationship Id="rId7" Type="http://schemas.openxmlformats.org/officeDocument/2006/relationships/hyperlink" Target="http://www.mann-ivanov-ferber.ru/books/iz-kosmosa-granic-ne-vidno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5%D0%B6%D0%B4%D1%83%D0%BD%D0%B0%D1%80%D0%BE%D0%B4%D0%BD%D0%B0%D1%8F_%D0%BA%D0%BE%D1%81%D0%BC%D0%B8%D1%87%D0%B5%D1%81%D0%BA%D0%B0%D1%8F_%D1%81%D1%82%D0%B0%D0%BD%D1%86%D0%B8%D1%8F" TargetMode="External"/><Relationship Id="rId5" Type="http://schemas.openxmlformats.org/officeDocument/2006/relationships/hyperlink" Target="http://www.mcc.rsa.ru/sost.htm" TargetMode="External"/><Relationship Id="rId4" Type="http://schemas.openxmlformats.org/officeDocument/2006/relationships/hyperlink" Target="https://ru.wikipedia.org/wiki/%D0%9A%D0%BE%D1%81%D0%BC%D0%B8%D1%87%D0%B5%D1%81%D0%BA%D0%B8%D0%B9_%D0%B0%D0%BF%D0%BF%D0%B0%D1%80%D0%B0%D1%8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post-111087-1239036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2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Телевизионное интервью: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«Жизнь на МКС»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501008"/>
            <a:ext cx="6400800" cy="335699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Авторы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Родионов Владимир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Петрова Инесса 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Романова Вероника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Рыбин Алексей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Прохоров Владимир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Ученик\Desktop\download_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Анонс телевизионного интервью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Мы представляем гостей, которые на данный момент находятся на МКС. Причина, по которой мы их пригласили на интервью –хотим узнать про их жизнь в космосе при длительном нахождении их на МКС. Влияние на организм человека, мероприятия и работы, которые происходят в космосе.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Ученик\Desktop\download_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Приглашенные гости: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sz="3600" b="1" dirty="0" smtClean="0">
                <a:solidFill>
                  <a:schemeClr val="bg1"/>
                </a:solidFill>
              </a:rPr>
              <a:t>Андрей Борисенко (Россия)</a:t>
            </a:r>
          </a:p>
          <a:p>
            <a:pPr fontAlgn="base"/>
            <a:r>
              <a:rPr lang="ru-RU" sz="3600" b="1" dirty="0" smtClean="0">
                <a:solidFill>
                  <a:schemeClr val="bg1"/>
                </a:solidFill>
              </a:rPr>
              <a:t>Сергей Рыжиков (Россия)</a:t>
            </a:r>
          </a:p>
          <a:p>
            <a:pPr fontAlgn="base"/>
            <a:r>
              <a:rPr lang="ru-RU" sz="3600" b="1" dirty="0" smtClean="0">
                <a:solidFill>
                  <a:schemeClr val="bg1"/>
                </a:solidFill>
              </a:rPr>
              <a:t>Роберт Шейн </a:t>
            </a:r>
            <a:r>
              <a:rPr lang="ru-RU" sz="3600" b="1" dirty="0" err="1" smtClean="0">
                <a:solidFill>
                  <a:schemeClr val="bg1"/>
                </a:solidFill>
              </a:rPr>
              <a:t>Кимброу</a:t>
            </a:r>
            <a:r>
              <a:rPr lang="ru-RU" sz="3600" b="1" dirty="0" smtClean="0">
                <a:solidFill>
                  <a:schemeClr val="bg1"/>
                </a:solidFill>
              </a:rPr>
              <a:t> (США)</a:t>
            </a:r>
          </a:p>
          <a:p>
            <a:pPr fontAlgn="base"/>
            <a:r>
              <a:rPr lang="ru-RU" sz="3600" b="1" dirty="0" smtClean="0">
                <a:solidFill>
                  <a:schemeClr val="bg1"/>
                </a:solidFill>
              </a:rPr>
              <a:t>Тома Песке (Франция)</a:t>
            </a:r>
          </a:p>
          <a:p>
            <a:pPr fontAlgn="base"/>
            <a:r>
              <a:rPr lang="ru-RU" sz="3600" b="1" dirty="0" err="1" smtClean="0">
                <a:solidFill>
                  <a:schemeClr val="bg1"/>
                </a:solidFill>
              </a:rPr>
              <a:t>Пегги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Уитсон</a:t>
            </a:r>
            <a:r>
              <a:rPr lang="ru-RU" sz="3600" b="1" dirty="0" smtClean="0">
                <a:solidFill>
                  <a:schemeClr val="bg1"/>
                </a:solidFill>
              </a:rPr>
              <a:t> (США)</a:t>
            </a:r>
          </a:p>
          <a:p>
            <a:pPr fontAlgn="base"/>
            <a:r>
              <a:rPr lang="ru-RU" sz="3600" b="1" dirty="0" smtClean="0">
                <a:solidFill>
                  <a:schemeClr val="bg1"/>
                </a:solidFill>
              </a:rPr>
              <a:t>Олег Новицкий (Россия).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Ученик\Desktop\download_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Вопросы к интервью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592935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Почему состав команды именно такой : 1 женщина и 5 мужчин?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Где живут космонавты на МКС?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Как определяется состав участников?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Как космонавты принимают пищу?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Как космонавты ходят в туалет?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Как космонавты принимают душ?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Откуда берется вода?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Как приготовить еду? Как сварить кофе?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Как убираться в космосе?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Растут ли цветы к космосе?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Как влияет невесомость на растения и человека?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Можно ли сделать МКС, где есть вес?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Ваше любимое блюдо?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Что Вы делаете в свободное время?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Как Вы спите?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Есть ли на станции «день» и «ночь»?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Есть ограничения по выходу в открытый космос?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Ваш любимый фильм про космос?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Расскажите свой «космический» секрет (что-то необычное, что происходило с Вами в космосе)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Ученик\Desktop\download_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:</a:t>
            </a:r>
            <a:r>
              <a:rPr lang="ru-RU" dirty="0" smtClean="0">
                <a:solidFill>
                  <a:schemeClr val="bg1"/>
                </a:solidFill>
              </a:rPr>
              <a:t>Сценарий к </a:t>
            </a:r>
            <a:r>
              <a:rPr lang="ru-RU" dirty="0" smtClean="0">
                <a:solidFill>
                  <a:schemeClr val="bg1"/>
                </a:solidFill>
              </a:rPr>
              <a:t>интервью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5929354"/>
          </a:xfrm>
        </p:spPr>
        <p:txBody>
          <a:bodyPr>
            <a:norm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    </a:t>
            </a:r>
            <a:endParaRPr lang="ru-RU" sz="20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Мы позвали действующих </a:t>
            </a:r>
            <a:r>
              <a:rPr lang="ru-RU" sz="2000" dirty="0" err="1" smtClean="0">
                <a:solidFill>
                  <a:schemeClr val="bg1"/>
                </a:solidFill>
              </a:rPr>
              <a:t>космонавтов,потому</a:t>
            </a:r>
            <a:r>
              <a:rPr lang="ru-RU" sz="2000" dirty="0" smtClean="0">
                <a:solidFill>
                  <a:schemeClr val="bg1"/>
                </a:solidFill>
              </a:rPr>
              <a:t> что  многим школьникам </a:t>
            </a:r>
            <a:r>
              <a:rPr lang="ru-RU" sz="2000" dirty="0" err="1" smtClean="0">
                <a:solidFill>
                  <a:schemeClr val="bg1"/>
                </a:solidFill>
              </a:rPr>
              <a:t>интересно,как</a:t>
            </a:r>
            <a:r>
              <a:rPr lang="ru-RU" sz="2000" dirty="0" smtClean="0">
                <a:solidFill>
                  <a:schemeClr val="bg1"/>
                </a:solidFill>
              </a:rPr>
              <a:t> происходит обычная жизнь в космосе.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Ответы космонавтов могут в этом нам помочь.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Хочется </a:t>
            </a:r>
            <a:r>
              <a:rPr lang="ru-RU" sz="2000" dirty="0" err="1" smtClean="0">
                <a:solidFill>
                  <a:schemeClr val="bg1"/>
                </a:solidFill>
              </a:rPr>
              <a:t>услышать,как</a:t>
            </a:r>
            <a:r>
              <a:rPr lang="ru-RU" sz="2000" dirty="0" smtClean="0">
                <a:solidFill>
                  <a:schemeClr val="bg1"/>
                </a:solidFill>
              </a:rPr>
              <a:t> выглядят привычные нам вещи и </a:t>
            </a:r>
            <a:r>
              <a:rPr lang="ru-RU" sz="2000" dirty="0" err="1" smtClean="0">
                <a:solidFill>
                  <a:schemeClr val="bg1"/>
                </a:solidFill>
              </a:rPr>
              <a:t>понять,как</a:t>
            </a:r>
            <a:r>
              <a:rPr lang="ru-RU" sz="2000" dirty="0" smtClean="0">
                <a:solidFill>
                  <a:schemeClr val="bg1"/>
                </a:solidFill>
              </a:rPr>
              <a:t> сложно приходится </a:t>
            </a:r>
            <a:r>
              <a:rPr lang="ru-RU" sz="2000" dirty="0" err="1" smtClean="0">
                <a:solidFill>
                  <a:schemeClr val="bg1"/>
                </a:solidFill>
              </a:rPr>
              <a:t>людям,находящимся</a:t>
            </a:r>
            <a:r>
              <a:rPr lang="ru-RU" sz="2000" dirty="0" smtClean="0">
                <a:solidFill>
                  <a:schemeClr val="bg1"/>
                </a:solidFill>
              </a:rPr>
              <a:t> на космической станции.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Мы хотели, чтобы ведущими этой передачи были дети, наши сверстники. Формат нашей </a:t>
            </a:r>
            <a:r>
              <a:rPr lang="ru-RU" sz="2000" dirty="0" err="1" smtClean="0">
                <a:solidFill>
                  <a:schemeClr val="bg1"/>
                </a:solidFill>
              </a:rPr>
              <a:t>передчи</a:t>
            </a:r>
            <a:r>
              <a:rPr lang="ru-RU" sz="2000" dirty="0" smtClean="0">
                <a:solidFill>
                  <a:schemeClr val="bg1"/>
                </a:solidFill>
              </a:rPr>
              <a:t> – это вопросы и ответы – факты </a:t>
            </a:r>
            <a:r>
              <a:rPr lang="ru-RU" sz="2000" smtClean="0">
                <a:solidFill>
                  <a:schemeClr val="bg1"/>
                </a:solidFill>
              </a:rPr>
              <a:t>из жизни космонавтов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026" name="Picture 2" descr="http://egojournal.ru/assets/01.01.12/ALINA/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143380"/>
            <a:ext cx="4286248" cy="2411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Ученик\Desktop\download_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cap="all" dirty="0" smtClean="0">
                <a:solidFill>
                  <a:schemeClr val="bg1"/>
                </a:solidFill>
              </a:rPr>
              <a:t/>
            </a:r>
            <a:br>
              <a:rPr lang="ru-RU" sz="3600" b="1" cap="all" dirty="0" smtClean="0">
                <a:solidFill>
                  <a:schemeClr val="bg1"/>
                </a:solidFill>
              </a:rPr>
            </a:br>
            <a:r>
              <a:rPr lang="ru-RU" sz="3600" b="1" cap="all" dirty="0" smtClean="0">
                <a:solidFill>
                  <a:schemeClr val="bg1"/>
                </a:solidFill>
              </a:rPr>
              <a:t>КОНФИГУРАЦИЯ МЕЖДУНАРОДНОЙ </a:t>
            </a:r>
            <a:br>
              <a:rPr lang="ru-RU" sz="3600" b="1" cap="all" dirty="0" smtClean="0">
                <a:solidFill>
                  <a:schemeClr val="bg1"/>
                </a:solidFill>
              </a:rPr>
            </a:br>
            <a:r>
              <a:rPr lang="ru-RU" sz="3600" b="1" cap="all" dirty="0" smtClean="0">
                <a:solidFill>
                  <a:schemeClr val="bg1"/>
                </a:solidFill>
              </a:rPr>
              <a:t>СТАНЦИИ (МКС)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  <p:pic>
        <p:nvPicPr>
          <p:cNvPr id="8194" name="Picture 2" descr="Увеличить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660910"/>
            <a:ext cx="6715172" cy="5036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Ученик\Desktop\download_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Ссылки на ресурсы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4983179"/>
          </a:xfrm>
        </p:spPr>
        <p:txBody>
          <a:bodyPr>
            <a:normAutofit/>
          </a:bodyPr>
          <a:lstStyle/>
          <a:p>
            <a:r>
              <a:rPr lang="ru-RU" dirty="0" smtClean="0">
                <a:hlinkClick r:id="rId3"/>
              </a:rPr>
              <a:t>Музей космонавтики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Космический аппарат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http://www.mcc.rsa.ru/sost.htm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Международная космическая станция</a:t>
            </a:r>
            <a:endParaRPr lang="ru-RU" dirty="0" smtClean="0"/>
          </a:p>
          <a:p>
            <a:r>
              <a:rPr lang="ru-RU" dirty="0" err="1" smtClean="0">
                <a:hlinkClick r:id="rId7"/>
              </a:rPr>
              <a:t>Рон</a:t>
            </a:r>
            <a:r>
              <a:rPr lang="ru-RU" dirty="0" smtClean="0">
                <a:hlinkClick r:id="rId7"/>
              </a:rPr>
              <a:t> </a:t>
            </a:r>
            <a:r>
              <a:rPr lang="ru-RU" dirty="0" err="1" smtClean="0">
                <a:hlinkClick r:id="rId7"/>
              </a:rPr>
              <a:t>Гаран</a:t>
            </a:r>
            <a:r>
              <a:rPr lang="ru-RU" dirty="0" smtClean="0">
                <a:hlinkClick r:id="rId7"/>
              </a:rPr>
              <a:t>,«Из космоса границ не видно»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Ученик\Desktop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0043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Спасибо за просмотр нашей телепередачи!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>Ждем Ваших новых вопросов!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339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Телевизионное интервью: «Жизнь на МКС»</vt:lpstr>
      <vt:lpstr>Анонс телевизионного интервью</vt:lpstr>
      <vt:lpstr>Приглашенные гости:</vt:lpstr>
      <vt:lpstr>Вопросы к интервью:</vt:lpstr>
      <vt:lpstr>:Сценарий к интервью :</vt:lpstr>
      <vt:lpstr> КОНФИГУРАЦИЯ МЕЖДУНАРОДНОЙ  СТАНЦИИ (МКС) </vt:lpstr>
      <vt:lpstr>Ссылки на ресурсы</vt:lpstr>
      <vt:lpstr>Спасибо за просмотр нашей телепередачи! Ждем Ваших новых вопросов!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и просторы космоса</dc:title>
  <dc:creator>Ученик</dc:creator>
  <cp:lastModifiedBy>ученик</cp:lastModifiedBy>
  <cp:revision>12</cp:revision>
  <dcterms:created xsi:type="dcterms:W3CDTF">2017-02-02T11:03:27Z</dcterms:created>
  <dcterms:modified xsi:type="dcterms:W3CDTF">2017-02-07T09:15:10Z</dcterms:modified>
</cp:coreProperties>
</file>