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5" r:id="rId1"/>
  </p:sldMasterIdLst>
  <p:notesMasterIdLst>
    <p:notesMasterId r:id="rId23"/>
  </p:notesMasterIdLst>
  <p:sldIdLst>
    <p:sldId id="280" r:id="rId2"/>
    <p:sldId id="277" r:id="rId3"/>
    <p:sldId id="279" r:id="rId4"/>
    <p:sldId id="276" r:id="rId5"/>
    <p:sldId id="278" r:id="rId6"/>
    <p:sldId id="256" r:id="rId7"/>
    <p:sldId id="257" r:id="rId8"/>
    <p:sldId id="260" r:id="rId9"/>
    <p:sldId id="259" r:id="rId10"/>
    <p:sldId id="263" r:id="rId11"/>
    <p:sldId id="261" r:id="rId12"/>
    <p:sldId id="262" r:id="rId13"/>
    <p:sldId id="258" r:id="rId14"/>
    <p:sldId id="275" r:id="rId15"/>
    <p:sldId id="264" r:id="rId16"/>
    <p:sldId id="267" r:id="rId17"/>
    <p:sldId id="265" r:id="rId18"/>
    <p:sldId id="266" r:id="rId19"/>
    <p:sldId id="272" r:id="rId20"/>
    <p:sldId id="273" r:id="rId21"/>
    <p:sldId id="274" r:id="rId22"/>
  </p:sldIdLst>
  <p:sldSz cx="12193588" cy="6858000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86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7003713" y="-11796713"/>
            <a:ext cx="22207538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ln/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ln/>
        </p:spPr>
      </p:sp>
      <p:sp>
        <p:nvSpPr>
          <p:cNvPr id="686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ln/>
        </p:spPr>
      </p:sp>
      <p:sp>
        <p:nvSpPr>
          <p:cNvPr id="6246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ln/>
        </p:spPr>
      </p:sp>
      <p:sp>
        <p:nvSpPr>
          <p:cNvPr id="6656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12193587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519" y="3355848"/>
            <a:ext cx="10771003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519" y="1828800"/>
            <a:ext cx="10771003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81D6-D79F-4B9E-8273-8A327B31EA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12193588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688E-455A-47C2-8A90-633F336AA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8799706" y="0"/>
            <a:ext cx="60968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8864738" y="0"/>
            <a:ext cx="3353238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3578" y="274641"/>
            <a:ext cx="2540331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80" y="304801"/>
            <a:ext cx="8027445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21254" y="6377460"/>
            <a:ext cx="511587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5ECF-73E0-466A-9F60-DC2BD3D9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80" y="155448"/>
            <a:ext cx="10974229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FB4-B702-4C62-921D-6C144513D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12193588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12193588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9874" y="118872"/>
            <a:ext cx="10685648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87681" y="1828800"/>
            <a:ext cx="10697841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4D31-BA6D-47D0-AB02-3EDC25454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80" y="1773936"/>
            <a:ext cx="5385501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8407" y="1773936"/>
            <a:ext cx="5385501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3EF52-62AB-47BB-8672-016EA4550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79" y="1698988"/>
            <a:ext cx="5387619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79" y="2449512"/>
            <a:ext cx="53876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4174" y="1698988"/>
            <a:ext cx="538973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4174" y="2449512"/>
            <a:ext cx="53897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0306-2208-4E57-996C-367684D7B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7A2-DD1B-4883-A54B-05C06C754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E294-0CA2-4CBA-9F97-D160BFD4C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13" y="152400"/>
            <a:ext cx="3365430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26361" y="1743134"/>
            <a:ext cx="7895216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3813" y="1730018"/>
            <a:ext cx="3292269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F560-99CD-4EB4-8FBC-4114D329B3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3808145" y="0"/>
            <a:ext cx="60968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3808145" y="0"/>
            <a:ext cx="60968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85" y="155448"/>
            <a:ext cx="3367305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72245" y="1484808"/>
            <a:ext cx="8330948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84" y="1728216"/>
            <a:ext cx="3292269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19485" y="1170432"/>
            <a:ext cx="3365430" cy="201168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08145" y="0"/>
            <a:ext cx="60968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3808145" y="0"/>
            <a:ext cx="60968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48271" y="1170432"/>
            <a:ext cx="6925958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120552" y="1170432"/>
            <a:ext cx="978613" cy="201168"/>
          </a:xfrm>
        </p:spPr>
        <p:txBody>
          <a:bodyPr/>
          <a:lstStyle/>
          <a:p>
            <a:fld id="{1B0AF95C-4AB0-48EF-990B-41E511E00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12193588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1"/>
            <a:ext cx="12193587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80" y="152400"/>
            <a:ext cx="10974229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80" y="1775192"/>
            <a:ext cx="10974229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79" y="6476999"/>
            <a:ext cx="2845171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21254" y="6476999"/>
            <a:ext cx="7344582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40619" y="6476999"/>
            <a:ext cx="978613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C21A66-3121-4E97-9844-BDAFA46CE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\\..\..\mega-talant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m.kirov.r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\\..\..\syndychok-znaniy.ru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inger-cat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lympiadonline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\\..\..\cleve.r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\\..\..\mir-olimpiad.r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53259" y="500042"/>
            <a:ext cx="10161587" cy="2160588"/>
          </a:xfrm>
          <a:ln/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Олимпиады </a:t>
            </a:r>
            <a:r>
              <a:rPr lang="ru-RU" sz="9600" dirty="0"/>
              <a:t>для младших </a:t>
            </a:r>
            <a:r>
              <a:rPr lang="ru-RU" sz="9600" dirty="0" smtClean="0"/>
              <a:t>школьников</a:t>
            </a:r>
            <a:endParaRPr lang="ru-RU" sz="9600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98501" y="4378325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kotofeyy.ru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762" y="1214422"/>
            <a:ext cx="8923338" cy="3132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838202" y="4924425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mega-talant.com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9142" y="1928802"/>
            <a:ext cx="7996237" cy="272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838202" y="365129"/>
            <a:ext cx="10515600" cy="1325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ru-RU" sz="4400">
                <a:solidFill>
                  <a:srgbClr val="000000"/>
                </a:solidFill>
                <a:latin typeface="Calibri Light" pitchFamily="32" charset="0"/>
              </a:rPr>
              <a:t>=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60400" y="5114925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rm.kirov.ru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5092" y="714356"/>
            <a:ext cx="3663950" cy="439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 l="12273" t="8022" r="55840" b="76874"/>
          <a:stretch>
            <a:fillRect/>
          </a:stretch>
        </p:blipFill>
        <p:spPr bwMode="auto">
          <a:xfrm>
            <a:off x="1167572" y="1571612"/>
            <a:ext cx="9885363" cy="263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069976" y="4681542"/>
            <a:ext cx="10515600" cy="4352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ru-RU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4"/>
              </a:rPr>
              <a:t>syndychok-znaniy.ru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647701" y="4814892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urfodu.ru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0448" y="1571612"/>
            <a:ext cx="9483724" cy="278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660400" y="4868867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ru-RU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урок.рф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5092" y="1142984"/>
            <a:ext cx="3732213" cy="3732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838202" y="365129"/>
            <a:ext cx="10515600" cy="1325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47740" y="4883150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yi-erudit.ru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 l="14371" t="11333" r="72942" b="79906"/>
          <a:stretch>
            <a:fillRect/>
          </a:stretch>
        </p:blipFill>
        <p:spPr bwMode="auto">
          <a:xfrm>
            <a:off x="3001963" y="846142"/>
            <a:ext cx="5973762" cy="232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838202" y="4349750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tavika.ru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850" y="720726"/>
            <a:ext cx="11423650" cy="2500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838202" y="365129"/>
            <a:ext cx="10515600" cy="1325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38202" y="3941767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nic-snail.ru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7572" y="1428736"/>
            <a:ext cx="10001250" cy="2085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06388" y="4051300"/>
            <a:ext cx="11579225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</a:pPr>
            <a:r>
              <a:rPr lang="en-US" sz="88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dovuz.sfu-kras.ru/belchonok/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1" y="196850"/>
            <a:ext cx="4114800" cy="412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838202" y="4964117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emu.cerm.ru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9340" y="785794"/>
            <a:ext cx="4359274" cy="438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660400" y="5059365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matznanie.ru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9790" y="250825"/>
            <a:ext cx="4808537" cy="4808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852489" y="4978400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plus.olimpiada.ru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6134" y="1643050"/>
            <a:ext cx="9882187" cy="306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647701" y="4868867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runodog.ru</a:t>
            </a:r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4960" y="928670"/>
            <a:ext cx="6026150" cy="405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947740" y="4895850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russian-kenguru.ru</a:t>
            </a: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3522" y="928670"/>
            <a:ext cx="5530850" cy="414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990600" y="4951417"/>
            <a:ext cx="105156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konkurskit.org</a:t>
            </a: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7836" y="1000108"/>
            <a:ext cx="6477000" cy="406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266" y="1214422"/>
            <a:ext cx="9126538" cy="364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333627" y="4516441"/>
            <a:ext cx="7629526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4"/>
              </a:rPr>
              <a:t>ginger-cat.ru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 l="29370" t="25934" r="29300" b="33955"/>
          <a:stretch>
            <a:fillRect/>
          </a:stretch>
        </p:blipFill>
        <p:spPr bwMode="auto">
          <a:xfrm>
            <a:off x="2596332" y="1000108"/>
            <a:ext cx="6796088" cy="370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" y="4227517"/>
            <a:ext cx="12192000" cy="4351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  <a:tab pos="12130088" algn="l"/>
              </a:tabLst>
            </a:pPr>
            <a:r>
              <a:rPr lang="ru-RU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4"/>
              </a:rPr>
              <a:t>olympiadonline.ru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23877" y="4473575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cleve.ru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3390" y="1571612"/>
            <a:ext cx="8548688" cy="258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666750" y="4200525"/>
            <a:ext cx="10515600" cy="4351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</a:pPr>
            <a:r>
              <a:rPr lang="en-US" sz="9600">
                <a:solidFill>
                  <a:srgbClr val="CCCCFF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mir-olimpiad.ru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4696" y="1785926"/>
            <a:ext cx="9925050" cy="2435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96</TotalTime>
  <Words>26</Words>
  <Application>Microsoft Office PowerPoint</Application>
  <PresentationFormat>Произвольный</PresentationFormat>
  <Paragraphs>22</Paragraphs>
  <Slides>21</Slides>
  <Notes>20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Модульная</vt:lpstr>
      <vt:lpstr>Олимпиады для младших 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14</cp:revision>
  <cp:lastPrinted>1601-01-01T00:00:00Z</cp:lastPrinted>
  <dcterms:created xsi:type="dcterms:W3CDTF">2017-04-09T09:12:15Z</dcterms:created>
  <dcterms:modified xsi:type="dcterms:W3CDTF">2017-05-09T20:18:52Z</dcterms:modified>
</cp:coreProperties>
</file>