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9" r:id="rId3"/>
    <p:sldMasterId id="2147483722" r:id="rId4"/>
  </p:sldMasterIdLst>
  <p:sldIdLst>
    <p:sldId id="259" r:id="rId5"/>
    <p:sldId id="278" r:id="rId6"/>
    <p:sldId id="279" r:id="rId7"/>
    <p:sldId id="262" r:id="rId8"/>
    <p:sldId id="281" r:id="rId9"/>
    <p:sldId id="264" r:id="rId10"/>
    <p:sldId id="282" r:id="rId11"/>
    <p:sldId id="265" r:id="rId12"/>
    <p:sldId id="266" r:id="rId13"/>
    <p:sldId id="268" r:id="rId14"/>
    <p:sldId id="283" r:id="rId15"/>
    <p:sldId id="269" r:id="rId16"/>
    <p:sldId id="294" r:id="rId17"/>
    <p:sldId id="270" r:id="rId18"/>
    <p:sldId id="285" r:id="rId19"/>
    <p:sldId id="271" r:id="rId20"/>
    <p:sldId id="272" r:id="rId21"/>
    <p:sldId id="286" r:id="rId22"/>
    <p:sldId id="287" r:id="rId23"/>
    <p:sldId id="288" r:id="rId24"/>
    <p:sldId id="289" r:id="rId25"/>
    <p:sldId id="290" r:id="rId26"/>
    <p:sldId id="291" r:id="rId27"/>
    <p:sldId id="273" r:id="rId28"/>
    <p:sldId id="274" r:id="rId29"/>
    <p:sldId id="292" r:id="rId30"/>
    <p:sldId id="293" r:id="rId31"/>
    <p:sldId id="275" r:id="rId32"/>
    <p:sldId id="276" r:id="rId33"/>
    <p:sldId id="27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161C2FD-3E91-45A6-ADBE-562B7FC528D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4A2C7-D982-4449-B614-D7F33C52D0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9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13463-F68D-4EC3-8156-D9B96ADB1B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03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B4BE7-8CFB-4852-84B7-56200FE2A6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566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24728-05E7-4402-93E6-E8E5326FFE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570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95284-0F42-496D-AA78-35E6DDA15A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25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69A0A-30A1-43A1-8EB0-3E8233B3C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59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127E6-7840-4FDB-95A6-36EFFDC0127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36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16ABE-F461-4BE3-8561-143795A45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50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AEFC-7E22-478C-BC6D-57D3C8412D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FA5E6-FB2F-440E-9E4A-3829E120D6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0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EB04F-A7D2-44A7-AC2C-C6183028E7B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29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24B8-F725-494B-B860-8698C3541A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65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DF752-7BDC-4FC1-A80F-2F3B4EFF3F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4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5E215-6535-4458-AD90-8FE9C8733D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30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75E35EF-9635-415E-BBDE-D70D14261C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716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B4BE7-8CFB-4852-84B7-56200FE2A6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66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24728-05E7-4402-93E6-E8E5326FFE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72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95284-0F42-496D-AA78-35E6DDA15A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344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69A0A-30A1-43A1-8EB0-3E8233B3C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83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127E6-7840-4FDB-95A6-36EFFDC0127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568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16ABE-F461-4BE3-8561-143795A45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F095B-DFAC-41BC-84CD-EC9AB412E6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816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AEFC-7E22-478C-BC6D-57D3C8412D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305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FA5E6-FB2F-440E-9E4A-3829E120D6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32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24B8-F725-494B-B860-8698C3541A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39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DF752-7BDC-4FC1-A80F-2F3B4EFF3F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9357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5E215-6535-4458-AD90-8FE9C8733D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379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75E35EF-9635-415E-BBDE-D70D14261C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962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32DE3B-E4DE-4C27-BB33-94092F177C8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64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97ABC-19B4-4DE6-931B-4F642C84005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034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C9850-1F2E-4590-A985-16D7E334923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75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5CE86-B573-4527-8336-4ED4AC3F528A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66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E1DF0-8A55-4713-8EE4-4B19F9581C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18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9994C-408D-4091-B022-728A777B966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81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C5C7-D5EF-4458-B5FA-587B41ED0E2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166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F3576-EFBB-4013-95F5-7EBBE194210A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856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4B491-0FDF-43DD-8B0C-2736EF15E39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9468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5C65B-16BF-4602-9283-445ACAB7350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0498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BF5EA-D63F-4C0D-874D-ED6B69B7148F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884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7CA0E-CEC1-4E0B-BF6D-32F5043D776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85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0A69F-9924-4F95-865B-DFA910757D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9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F4D3C-4520-4E63-A26B-AD2173FE9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5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5AD1B-3444-4303-B50D-CE8C3F7645B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8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217C2-A1DA-43CB-9857-84011FCDD0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2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587ED-CFAC-477D-986E-CB7C9B87B5B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4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6E0DF2-887E-4547-91AF-62F989F8602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58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bg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3F6BA7-554E-4F04-88AC-F080D96FE54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0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bg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3F6BA7-554E-4F04-88AC-F080D96FE54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6859C2-64DF-476F-A3B2-78314F8B6625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2043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nn.ru/data/forum/images/2011-12/43750474-bb.jpg" TargetMode="Externa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8.jpeg"/><Relationship Id="rId4" Type="http://schemas.openxmlformats.org/officeDocument/2006/relationships/hyperlink" Target="http://stanislaw.ru/img/obabulin/mushroom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bing.com/images/search?q=%d0%ba%d0%b0%d1%80%d1%82%d0%b8%d0%bd%d0%ba%d0%b8+%d0%ba%d0%b0%d1%80%d0%b0%d0%bd%d0%b4%d0%b0%d1%88%d0%b8&amp;view=detail&amp;id=089ECC97AB8D059701F6A62CDA5D2211262083A8&amp;first=253" TargetMode="Externa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gif"/><Relationship Id="rId9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960439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Путешествие в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Математическое королевство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ДОМИК КОПАТЫЧА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052736"/>
            <a:ext cx="7200799" cy="5544616"/>
          </a:xfrm>
        </p:spPr>
      </p:pic>
    </p:spTree>
    <p:extLst>
      <p:ext uri="{BB962C8B-B14F-4D97-AF65-F5344CB8AC3E}">
        <p14:creationId xmlns:p14="http://schemas.microsoft.com/office/powerpoint/2010/main" val="27824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5273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ДОМИК КОПАТЫЧА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00864"/>
            <a:ext cx="8352928" cy="5724635"/>
          </a:xfrm>
        </p:spPr>
      </p:pic>
    </p:spTree>
    <p:extLst>
      <p:ext uri="{BB962C8B-B14F-4D97-AF65-F5344CB8AC3E}">
        <p14:creationId xmlns:p14="http://schemas.microsoft.com/office/powerpoint/2010/main" val="39291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СОВУНЬЯ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8612848" cy="4680520"/>
          </a:xfrm>
        </p:spPr>
      </p:pic>
    </p:spTree>
    <p:extLst>
      <p:ext uri="{BB962C8B-B14F-4D97-AF65-F5344CB8AC3E}">
        <p14:creationId xmlns:p14="http://schemas.microsoft.com/office/powerpoint/2010/main" val="134556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Картинка 275 из 165611">
            <a:hlinkClick r:id="rId2"/>
          </p:cNvPr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3938" y="0"/>
            <a:ext cx="2303462" cy="2224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6195" name="Group 51"/>
          <p:cNvGraphicFramePr>
            <a:graphicFrameLocks noGrp="1"/>
          </p:cNvGraphicFramePr>
          <p:nvPr>
            <p:ph idx="1"/>
          </p:nvPr>
        </p:nvGraphicFramePr>
        <p:xfrm>
          <a:off x="468313" y="2565400"/>
          <a:ext cx="8351837" cy="3743325"/>
        </p:xfrm>
        <a:graphic>
          <a:graphicData uri="http://schemas.openxmlformats.org/drawingml/2006/table">
            <a:tbl>
              <a:tblPr/>
              <a:tblGrid>
                <a:gridCol w="1735137"/>
                <a:gridCol w="1323975"/>
                <a:gridCol w="1322388"/>
                <a:gridCol w="1323975"/>
                <a:gridCol w="1323975"/>
                <a:gridCol w="1322387"/>
              </a:tblGrid>
              <a:tr h="18510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92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121" name="WordArt 29"/>
          <p:cNvSpPr>
            <a:spLocks noChangeArrowheads="1" noChangeShapeType="1" noTextEdit="1"/>
          </p:cNvSpPr>
          <p:nvPr/>
        </p:nvSpPr>
        <p:spPr bwMode="auto">
          <a:xfrm>
            <a:off x="755650" y="3429000"/>
            <a:ext cx="1295400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10</a:t>
            </a:r>
          </a:p>
        </p:txBody>
      </p:sp>
      <p:sp>
        <p:nvSpPr>
          <p:cNvPr id="4122" name="WordArt 30"/>
          <p:cNvSpPr>
            <a:spLocks noChangeArrowheads="1" noChangeShapeType="1" noTextEdit="1"/>
          </p:cNvSpPr>
          <p:nvPr/>
        </p:nvSpPr>
        <p:spPr bwMode="auto">
          <a:xfrm>
            <a:off x="2555875" y="2852738"/>
            <a:ext cx="576263" cy="1081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5</a:t>
            </a:r>
          </a:p>
        </p:txBody>
      </p:sp>
      <p:grpSp>
        <p:nvGrpSpPr>
          <p:cNvPr id="6176" name="Group 32"/>
          <p:cNvGrpSpPr>
            <a:grpSpLocks/>
          </p:cNvGrpSpPr>
          <p:nvPr/>
        </p:nvGrpSpPr>
        <p:grpSpPr bwMode="auto">
          <a:xfrm>
            <a:off x="2124075" y="4365625"/>
            <a:ext cx="1438275" cy="1462088"/>
            <a:chOff x="1338" y="2750"/>
            <a:chExt cx="906" cy="921"/>
          </a:xfrm>
        </p:grpSpPr>
        <p:pic>
          <p:nvPicPr>
            <p:cNvPr id="4141" name="Picture 33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3158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2" name="Picture 34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3113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3" name="Picture 35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3294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4" name="Picture 36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2750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5" name="Picture 37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2795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82" name="Group 38"/>
          <p:cNvGrpSpPr>
            <a:grpSpLocks/>
          </p:cNvGrpSpPr>
          <p:nvPr/>
        </p:nvGrpSpPr>
        <p:grpSpPr bwMode="auto">
          <a:xfrm>
            <a:off x="3635375" y="2852738"/>
            <a:ext cx="1223963" cy="1462087"/>
            <a:chOff x="2290" y="1797"/>
            <a:chExt cx="771" cy="921"/>
          </a:xfrm>
        </p:grpSpPr>
        <p:pic>
          <p:nvPicPr>
            <p:cNvPr id="4138" name="Picture 39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2341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9" name="Picture 40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2024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0" name="Picture 41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1797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86" name="Group 42"/>
          <p:cNvGrpSpPr>
            <a:grpSpLocks/>
          </p:cNvGrpSpPr>
          <p:nvPr/>
        </p:nvGrpSpPr>
        <p:grpSpPr bwMode="auto">
          <a:xfrm>
            <a:off x="4932363" y="4437063"/>
            <a:ext cx="1223962" cy="1390650"/>
            <a:chOff x="3107" y="2795"/>
            <a:chExt cx="771" cy="876"/>
          </a:xfrm>
        </p:grpSpPr>
        <p:pic>
          <p:nvPicPr>
            <p:cNvPr id="4134" name="Picture 43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1" y="3294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5" name="Picture 44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" y="3294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6" name="Picture 45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1" y="2795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7" name="Picture 46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2795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91" name="Group 47"/>
          <p:cNvGrpSpPr>
            <a:grpSpLocks/>
          </p:cNvGrpSpPr>
          <p:nvPr/>
        </p:nvGrpSpPr>
        <p:grpSpPr bwMode="auto">
          <a:xfrm>
            <a:off x="6300788" y="4437063"/>
            <a:ext cx="1006475" cy="1174750"/>
            <a:chOff x="3969" y="2795"/>
            <a:chExt cx="634" cy="740"/>
          </a:xfrm>
        </p:grpSpPr>
        <p:pic>
          <p:nvPicPr>
            <p:cNvPr id="4132" name="Picture 48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3158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3" name="Picture 49" descr="Картинка 12 из 17902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2795"/>
              <a:ext cx="317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94" name="Picture 50" descr="Картинка 12 из 17902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3213100"/>
            <a:ext cx="503237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8" name="WordArt 52"/>
          <p:cNvSpPr>
            <a:spLocks noChangeArrowheads="1" noChangeShapeType="1" noTextEdit="1"/>
          </p:cNvSpPr>
          <p:nvPr/>
        </p:nvSpPr>
        <p:spPr bwMode="auto">
          <a:xfrm>
            <a:off x="3851275" y="4652963"/>
            <a:ext cx="576263" cy="1081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4129" name="WordArt 53"/>
          <p:cNvSpPr>
            <a:spLocks noChangeArrowheads="1" noChangeShapeType="1" noTextEdit="1"/>
          </p:cNvSpPr>
          <p:nvPr/>
        </p:nvSpPr>
        <p:spPr bwMode="auto">
          <a:xfrm>
            <a:off x="5219700" y="2781300"/>
            <a:ext cx="576263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6</a:t>
            </a:r>
          </a:p>
        </p:txBody>
      </p:sp>
      <p:sp>
        <p:nvSpPr>
          <p:cNvPr id="4130" name="WordArt 54"/>
          <p:cNvSpPr>
            <a:spLocks noChangeArrowheads="1" noChangeShapeType="1" noTextEdit="1"/>
          </p:cNvSpPr>
          <p:nvPr/>
        </p:nvSpPr>
        <p:spPr bwMode="auto">
          <a:xfrm>
            <a:off x="6516688" y="2781300"/>
            <a:ext cx="647700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8</a:t>
            </a:r>
          </a:p>
        </p:txBody>
      </p:sp>
      <p:sp>
        <p:nvSpPr>
          <p:cNvPr id="4131" name="WordArt 55"/>
          <p:cNvSpPr>
            <a:spLocks noChangeArrowheads="1" noChangeShapeType="1" noTextEdit="1"/>
          </p:cNvSpPr>
          <p:nvPr/>
        </p:nvSpPr>
        <p:spPr bwMode="auto">
          <a:xfrm>
            <a:off x="7596188" y="4581525"/>
            <a:ext cx="863600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2868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НЕЗНАЙКА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855368"/>
            <a:ext cx="4608512" cy="5833337"/>
          </a:xfrm>
        </p:spPr>
      </p:pic>
    </p:spTree>
    <p:extLst>
      <p:ext uri="{BB962C8B-B14F-4D97-AF65-F5344CB8AC3E}">
        <p14:creationId xmlns:p14="http://schemas.microsoft.com/office/powerpoint/2010/main" val="35441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3399FF"/>
              </a:gs>
            </a:gsLst>
            <a:lin ang="2700000" scaled="1"/>
          </a:gra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u="sng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10" name="Oval 38"/>
          <p:cNvSpPr>
            <a:spLocks noChangeArrowheads="1"/>
          </p:cNvSpPr>
          <p:nvPr/>
        </p:nvSpPr>
        <p:spPr bwMode="auto">
          <a:xfrm>
            <a:off x="1187450" y="116632"/>
            <a:ext cx="6769100" cy="6624736"/>
          </a:xfrm>
          <a:prstGeom prst="ellipse">
            <a:avLst/>
          </a:prstGeom>
          <a:solidFill>
            <a:srgbClr val="E7F20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114" name="WordArt 42"/>
          <p:cNvSpPr>
            <a:spLocks noChangeArrowheads="1" noChangeShapeType="1" noTextEdit="1"/>
          </p:cNvSpPr>
          <p:nvPr/>
        </p:nvSpPr>
        <p:spPr bwMode="auto">
          <a:xfrm>
            <a:off x="1763713" y="2205038"/>
            <a:ext cx="2520950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УСЛОВИЕ</a:t>
            </a:r>
          </a:p>
        </p:txBody>
      </p:sp>
      <p:sp>
        <p:nvSpPr>
          <p:cNvPr id="3115" name="WordArt 43"/>
          <p:cNvSpPr>
            <a:spLocks noChangeArrowheads="1" noChangeShapeType="1" noTextEdit="1"/>
          </p:cNvSpPr>
          <p:nvPr/>
        </p:nvSpPr>
        <p:spPr bwMode="auto">
          <a:xfrm>
            <a:off x="4932363" y="2205038"/>
            <a:ext cx="2376487" cy="5746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ВОПРОС</a:t>
            </a:r>
          </a:p>
        </p:txBody>
      </p:sp>
      <p:sp>
        <p:nvSpPr>
          <p:cNvPr id="3116" name="WordArt 44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2663825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РЕШЕНИЕ</a:t>
            </a:r>
          </a:p>
        </p:txBody>
      </p:sp>
      <p:sp>
        <p:nvSpPr>
          <p:cNvPr id="3117" name="WordArt 45"/>
          <p:cNvSpPr>
            <a:spLocks noChangeArrowheads="1" noChangeShapeType="1" noTextEdit="1"/>
          </p:cNvSpPr>
          <p:nvPr/>
        </p:nvSpPr>
        <p:spPr bwMode="auto">
          <a:xfrm>
            <a:off x="5292725" y="3933825"/>
            <a:ext cx="1466850" cy="6111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ОТВЕТ</a:t>
            </a:r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>
            <a:off x="1187450" y="3429000"/>
            <a:ext cx="67691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5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0" grpId="0" animBg="1"/>
      <p:bldP spid="3114" grpId="0" animBg="1"/>
      <p:bldP spid="3115" grpId="0" animBg="1"/>
      <p:bldP spid="3116" grpId="0" animBg="1"/>
      <p:bldP spid="3117" grpId="0" animBg="1"/>
      <p:bldP spid="3118" grpId="0" animBg="1"/>
      <p:bldP spid="3119" grpId="0" animBg="1"/>
      <p:bldP spid="31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БАРАШ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858268"/>
            <a:ext cx="5688631" cy="5789955"/>
          </a:xfrm>
        </p:spPr>
      </p:pic>
    </p:spTree>
    <p:extLst>
      <p:ext uri="{BB962C8B-B14F-4D97-AF65-F5344CB8AC3E}">
        <p14:creationId xmlns:p14="http://schemas.microsoft.com/office/powerpoint/2010/main" val="171802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КРОШ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822" y="1600200"/>
            <a:ext cx="3592356" cy="4525963"/>
          </a:xfrm>
        </p:spPr>
      </p:pic>
    </p:spTree>
    <p:extLst>
      <p:ext uri="{BB962C8B-B14F-4D97-AF65-F5344CB8AC3E}">
        <p14:creationId xmlns:p14="http://schemas.microsoft.com/office/powerpoint/2010/main" val="59257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641" y="2712368"/>
            <a:ext cx="4688868" cy="850106"/>
          </a:xfrm>
        </p:spPr>
        <p:txBody>
          <a:bodyPr/>
          <a:lstStyle/>
          <a:p>
            <a:pPr algn="l"/>
            <a:r>
              <a:rPr lang="ru-RU" sz="3200" b="1" dirty="0">
                <a:solidFill>
                  <a:srgbClr val="000000"/>
                </a:solidFill>
                <a:ea typeface="+mn-ea"/>
                <a:cs typeface="+mn-cs"/>
              </a:rPr>
              <a:t>Стало </a:t>
            </a:r>
            <a:r>
              <a:rPr lang="ru-RU" sz="3200" b="1" dirty="0" smtClean="0">
                <a:solidFill>
                  <a:srgbClr val="000000"/>
                </a:solidFill>
                <a:ea typeface="+mn-ea"/>
                <a:cs typeface="+mn-cs"/>
              </a:rPr>
              <a:t>-       </a:t>
            </a:r>
            <a:r>
              <a:rPr lang="ru-RU" sz="2800" b="1" dirty="0" smtClean="0">
                <a:solidFill>
                  <a:srgbClr val="000000"/>
                </a:solidFill>
                <a:ea typeface="+mn-ea"/>
                <a:cs typeface="+mn-cs"/>
              </a:rPr>
              <a:t>на </a:t>
            </a:r>
            <a:r>
              <a:rPr lang="ru-RU" sz="3200" b="1" dirty="0" smtClean="0">
                <a:solidFill>
                  <a:srgbClr val="000000"/>
                </a:solidFill>
                <a:ea typeface="+mn-ea"/>
                <a:cs typeface="+mn-cs"/>
              </a:rPr>
              <a:t>2 </a:t>
            </a:r>
            <a:r>
              <a:rPr lang="ru-RU" sz="2800" b="1" dirty="0" smtClean="0">
                <a:solidFill>
                  <a:srgbClr val="000000"/>
                </a:solidFill>
                <a:ea typeface="+mn-ea"/>
                <a:cs typeface="+mn-cs"/>
              </a:rPr>
              <a:t>меньше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7428" y="1556792"/>
            <a:ext cx="4040188" cy="639762"/>
          </a:xfrm>
        </p:spPr>
        <p:txBody>
          <a:bodyPr/>
          <a:lstStyle/>
          <a:p>
            <a:r>
              <a:rPr lang="ru-RU" sz="3200" dirty="0" smtClean="0"/>
              <a:t>Было</a:t>
            </a:r>
            <a:r>
              <a:rPr lang="ru-RU" dirty="0" smtClean="0"/>
              <a:t>  -    </a:t>
            </a:r>
            <a:endParaRPr lang="ru-RU" dirty="0"/>
          </a:p>
        </p:txBody>
      </p:sp>
      <p:pic>
        <p:nvPicPr>
          <p:cNvPr id="9" name="Объект 8" descr="http://ts2.mm.bing.net/th?id=I.4614638230505429&amp;pid=1.7&amp;w=140&amp;h=144&amp;c=7&amp;rs=1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340768"/>
            <a:ext cx="13335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http://ts2.mm.bing.net/th?id=I.4614638230505429&amp;pid=1.7&amp;w=140&amp;h=144&amp;c=7&amp;rs=1">
            <a:hlinkClick r:id="rId2"/>
          </p:cNvPr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648" y="1340768"/>
            <a:ext cx="13335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ts2.mm.bing.net/th?id=I.4614638230505429&amp;pid=1.7&amp;w=140&amp;h=144&amp;c=7&amp;rs=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148" y="1340768"/>
            <a:ext cx="132778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ts2.mm.bing.net/th?id=I.4614638230505429&amp;pid=1.7&amp;w=140&amp;h=144&amp;c=7&amp;rs=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776" y="1340768"/>
            <a:ext cx="132778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ts2.mm.bing.net/th?id=I.4614638230505429&amp;pid=1.7&amp;w=140&amp;h=144&amp;c=7&amp;rs=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561" y="1338071"/>
            <a:ext cx="1327785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Управляющая кнопка: справка 11">
            <a:hlinkClick r:id="" action="ppaction://noaction" highlightClick="1"/>
          </p:cNvPr>
          <p:cNvSpPr/>
          <p:nvPr/>
        </p:nvSpPr>
        <p:spPr>
          <a:xfrm>
            <a:off x="1907704" y="2775486"/>
            <a:ext cx="787036" cy="725521"/>
          </a:xfrm>
          <a:prstGeom prst="actionButtonHelp">
            <a:avLst/>
          </a:prstGeom>
          <a:solidFill>
            <a:srgbClr val="FE48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23724" y="101823"/>
            <a:ext cx="1712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Задача 2.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231" y="563488"/>
            <a:ext cx="1878271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E48CA"/>
                </a:solidFill>
              </a:rPr>
              <a:t>Условие</a:t>
            </a:r>
            <a:endParaRPr lang="ru-RU" sz="3200" b="1" dirty="0">
              <a:solidFill>
                <a:srgbClr val="FE48C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231" y="3861048"/>
            <a:ext cx="1973041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E48CA"/>
                </a:solidFill>
              </a:rPr>
              <a:t>Решение</a:t>
            </a:r>
            <a:endParaRPr lang="ru-RU" sz="3200" b="1" dirty="0">
              <a:solidFill>
                <a:srgbClr val="FE48C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603" y="4545091"/>
            <a:ext cx="20858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</a:rPr>
              <a:t>5 – 2 = </a:t>
            </a:r>
            <a:endParaRPr lang="ru-RU" sz="44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6502" y="4548615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</a:rPr>
              <a:t> 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76502" y="4545091"/>
            <a:ext cx="14542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u="sng" dirty="0" smtClean="0">
                <a:solidFill>
                  <a:srgbClr val="000000"/>
                </a:solidFill>
              </a:rPr>
              <a:t>3 (к.)</a:t>
            </a:r>
            <a:endParaRPr lang="ru-RU" sz="4400" i="1" u="sng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1602" y="5517232"/>
            <a:ext cx="5011949" cy="707886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E48CA"/>
                </a:solidFill>
              </a:rPr>
              <a:t>Ответ</a:t>
            </a:r>
            <a:r>
              <a:rPr lang="ru-RU" sz="3600" dirty="0" smtClean="0">
                <a:solidFill>
                  <a:srgbClr val="FE48CA"/>
                </a:solidFill>
              </a:rPr>
              <a:t>: </a:t>
            </a:r>
            <a:r>
              <a:rPr lang="ru-RU" sz="4000" i="1" dirty="0" smtClean="0">
                <a:solidFill>
                  <a:srgbClr val="000000"/>
                </a:solidFill>
              </a:rPr>
              <a:t>3 карандаша.</a:t>
            </a:r>
            <a:endParaRPr lang="ru-RU" sz="4000" dirty="0">
              <a:solidFill>
                <a:srgbClr val="FE48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5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2" grpId="0" animBg="1"/>
      <p:bldP spid="14" grpId="0" animBg="1"/>
      <p:bldP spid="15" grpId="0" animBg="1"/>
      <p:bldP spid="16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268760"/>
            <a:ext cx="410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</a:rPr>
              <a:t>1 в. -  Задача 3 (1)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564904"/>
            <a:ext cx="410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</a:rPr>
              <a:t>2 в. -  Задача 3 (2)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6294" y="4284861"/>
            <a:ext cx="3509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Проверяем!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3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ПУТЕШЕСТВИЕ НА ВОЗДУШНОМ ШАРЕ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56792"/>
            <a:ext cx="4104456" cy="51092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060848"/>
            <a:ext cx="2520280" cy="2520280"/>
          </a:xfrm>
        </p:spPr>
      </p:pic>
    </p:spTree>
    <p:extLst>
      <p:ext uri="{BB962C8B-B14F-4D97-AF65-F5344CB8AC3E}">
        <p14:creationId xmlns:p14="http://schemas.microsoft.com/office/powerpoint/2010/main" val="325298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18456" cy="778098"/>
          </a:xfrm>
        </p:spPr>
        <p:txBody>
          <a:bodyPr/>
          <a:lstStyle/>
          <a:p>
            <a:r>
              <a:rPr lang="ru-RU" sz="3600" dirty="0" smtClean="0"/>
              <a:t>1 </a:t>
            </a:r>
            <a:r>
              <a:rPr lang="ru-RU" sz="4000" dirty="0" smtClean="0"/>
              <a:t>в.</a:t>
            </a:r>
            <a:endParaRPr lang="ru-RU" sz="4000" dirty="0"/>
          </a:p>
        </p:txBody>
      </p:sp>
      <p:pic>
        <p:nvPicPr>
          <p:cNvPr id="15362" name="Picture 2" descr="http://ts3.mm.bing.net/th?id=I.4517580564924446&amp;pid=1.7&amp;w=219&amp;h=155&amp;c=7&amp;rs=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9406" y="404664"/>
            <a:ext cx="672039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ts1.mm.bing.net/th?id=I.4755723603607680&amp;pid=1.7&amp;w=160&amp;h=155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065" y="2753906"/>
            <a:ext cx="1524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ts1.mm.bing.net/th?id=I.4755723603607680&amp;pid=1.7&amp;w=160&amp;h=155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722" y="2564904"/>
            <a:ext cx="1524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://ts1.mm.bing.net/th?id=I.4755723603607680&amp;pid=1.7&amp;w=160&amp;h=155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3837" y="1275261"/>
            <a:ext cx="1524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ts1.mm.bing.net/th?id=I.4755723603607680&amp;pid=1.7&amp;w=160&amp;h=155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7837" y="1249226"/>
            <a:ext cx="1524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ts1.mm.bing.net/th?id=I.4755723603607680&amp;pid=1.7&amp;w=160&amp;h=155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227" y="1484784"/>
            <a:ext cx="1524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49406" y="5157192"/>
            <a:ext cx="3121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</a:rPr>
              <a:t>4 + 1 = </a:t>
            </a:r>
            <a:r>
              <a:rPr lang="ru-RU" sz="4000" u="sng" dirty="0" smtClean="0">
                <a:solidFill>
                  <a:srgbClr val="000000"/>
                </a:solidFill>
              </a:rPr>
              <a:t>5 </a:t>
            </a:r>
            <a:r>
              <a:rPr lang="ru-RU" sz="4000" i="1" u="sng" dirty="0" smtClean="0">
                <a:solidFill>
                  <a:srgbClr val="000000"/>
                </a:solidFill>
              </a:rPr>
              <a:t>(п.)</a:t>
            </a:r>
            <a:endParaRPr lang="ru-RU" sz="4000" i="1" u="sng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8325" y="5949280"/>
            <a:ext cx="5443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000000"/>
                </a:solidFill>
              </a:rPr>
              <a:t>Ответ: 5 помидоров.</a:t>
            </a:r>
            <a:endParaRPr lang="ru-RU" sz="40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7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3.mm.bing.net/th?id=I.4517580564924446&amp;pid=1.7&amp;w=219&amp;h=155&amp;c=7&amp;rs=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2662" y="248969"/>
            <a:ext cx="6109427" cy="426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4.mm.bing.net/th?id=I.4697548262343127&amp;pid=1.7&amp;w=126&amp;h=140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933" y="1844824"/>
            <a:ext cx="1515294" cy="168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s2.mm.bing.net/th?id=I.4901232791979269&amp;pid=1.7&amp;w=177&amp;h=150&amp;c=7&amp;rs=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7227" y="2060848"/>
            <a:ext cx="2357522" cy="165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ts1.mm.bing.net/th?id=I.4791668178815672&amp;pid=1.7&amp;w=152&amp;h=145&amp;c=7&amp;rs=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80680">
            <a:off x="3273204" y="1054948"/>
            <a:ext cx="866747" cy="141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</a:rPr>
              <a:t>2 в.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1131" y="4816576"/>
            <a:ext cx="3092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000000"/>
                </a:solidFill>
              </a:rPr>
              <a:t>7 – 1 = </a:t>
            </a:r>
            <a:r>
              <a:rPr lang="ru-RU" sz="4000" i="1" u="sng" dirty="0" smtClean="0">
                <a:solidFill>
                  <a:srgbClr val="000000"/>
                </a:solidFill>
              </a:rPr>
              <a:t>6 (в.)</a:t>
            </a:r>
            <a:endParaRPr lang="ru-RU" sz="4000" i="1" u="sng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6870" y="5733256"/>
            <a:ext cx="4378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000000"/>
                </a:solidFill>
              </a:rPr>
              <a:t>Ответ: 6 вишен.</a:t>
            </a:r>
            <a:endParaRPr lang="ru-RU" sz="4000" i="1" dirty="0">
              <a:solidFill>
                <a:srgbClr val="000000"/>
              </a:solidFill>
            </a:endParaRPr>
          </a:p>
        </p:txBody>
      </p:sp>
      <p:pic>
        <p:nvPicPr>
          <p:cNvPr id="10" name="Picture 8" descr="http://ts1.mm.bing.net/th?id=I.4791668178815672&amp;pid=1.7&amp;w=152&amp;h=145&amp;c=7&amp;rs=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18091">
            <a:off x="4628399" y="1135700"/>
            <a:ext cx="866747" cy="141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2339752" y="-1"/>
            <a:ext cx="3494606" cy="1145777"/>
          </a:xfrm>
        </p:spPr>
        <p:txBody>
          <a:bodyPr/>
          <a:lstStyle/>
          <a:p>
            <a:r>
              <a:rPr lang="ru-RU" sz="6600" b="1" dirty="0" smtClean="0"/>
              <a:t>8 р.</a:t>
            </a:r>
            <a:endParaRPr lang="ru-RU" sz="6600" b="1" dirty="0"/>
          </a:p>
        </p:txBody>
      </p:sp>
      <p:pic>
        <p:nvPicPr>
          <p:cNvPr id="63492" name="Picture 4" descr="picture"/>
          <p:cNvPicPr preferRelativeResize="0">
            <a:picLocks noGrp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474" y="3183082"/>
            <a:ext cx="896112" cy="859536"/>
          </a:xfr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495" name="Picture 7" descr="picture"/>
          <p:cNvPicPr preferRelativeResize="0">
            <a:picLocks noGrp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35186" y="4325487"/>
            <a:ext cx="1074738" cy="1038225"/>
          </a:xfr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501" name="Picture 13" descr="AN14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8463" y="333375"/>
            <a:ext cx="1882775" cy="287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504" name="Picture 16" descr="picture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2905" y="1495870"/>
            <a:ext cx="1003300" cy="965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63505" name="Picture 17" descr="picture"/>
          <p:cNvPicPr preferRelativeResize="0"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343968"/>
            <a:ext cx="930275" cy="966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63506" name="Picture 18" descr="picture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184" y="1329976"/>
            <a:ext cx="1439862" cy="12969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1026" name="Picture 2" descr="C:\Users\Ольга\Desktop\рубль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964" y="3104727"/>
            <a:ext cx="996104" cy="99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119138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455339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733" y="4363361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163983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486" y="4369937"/>
            <a:ext cx="1030287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146" y="4343969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699" y="5541614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544490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358" y="5524544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846" y="5566169"/>
            <a:ext cx="9937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43" y="5514371"/>
            <a:ext cx="9572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5544490"/>
            <a:ext cx="9572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2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03232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Назовите геометрические фигуры</a:t>
            </a:r>
            <a:endParaRPr lang="ru-RU" dirty="0"/>
          </a:p>
        </p:txBody>
      </p:sp>
      <p:pic>
        <p:nvPicPr>
          <p:cNvPr id="2050" name="Picture 2" descr="C:\Users\Ольга\Desktop\1 УРОК МАТЕМ\Scanned Documents\геометрия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32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ЁЖИК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956920"/>
            <a:ext cx="5256584" cy="5784448"/>
          </a:xfrm>
        </p:spPr>
      </p:pic>
    </p:spTree>
    <p:extLst>
      <p:ext uri="{BB962C8B-B14F-4D97-AF65-F5344CB8AC3E}">
        <p14:creationId xmlns:p14="http://schemas.microsoft.com/office/powerpoint/2010/main" val="27369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КАР КАРЫЧ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910337"/>
            <a:ext cx="5256584" cy="5672573"/>
          </a:xfrm>
        </p:spPr>
      </p:pic>
    </p:spTree>
    <p:extLst>
      <p:ext uri="{BB962C8B-B14F-4D97-AF65-F5344CB8AC3E}">
        <p14:creationId xmlns:p14="http://schemas.microsoft.com/office/powerpoint/2010/main" val="185685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9565" y="332656"/>
            <a:ext cx="293806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prstClr val="black"/>
                </a:solidFill>
              </a:rPr>
              <a:t>Реши задачу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63154"/>
            <a:ext cx="6264696" cy="29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0272" y="1607097"/>
            <a:ext cx="1814885" cy="14222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Отгадайте </a:t>
            </a:r>
            <a:r>
              <a:rPr lang="ru-RU" sz="6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ребусы</a:t>
            </a:r>
            <a:br>
              <a:rPr lang="ru-RU" sz="6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6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7Я       ПО2Л        С3Ж</a:t>
            </a:r>
            <a:endParaRPr lang="ru-RU" sz="60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37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НЮША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100" y="980728"/>
            <a:ext cx="6011103" cy="5616624"/>
          </a:xfrm>
        </p:spPr>
      </p:pic>
    </p:spTree>
    <p:extLst>
      <p:ext uri="{BB962C8B-B14F-4D97-AF65-F5344CB8AC3E}">
        <p14:creationId xmlns:p14="http://schemas.microsoft.com/office/powerpoint/2010/main" val="24582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Спасибо за старание.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Ведь главное – желание,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А навыки и знания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С годами к вам придут.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Прозвенел звонок с урока,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Поиграть пришла пора.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Что узнали на уроке,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Не забывайте НИКОГДА.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7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ДВЕРЬ НА ЗАМКЕ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462" y="932249"/>
            <a:ext cx="4000674" cy="57896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501008"/>
            <a:ext cx="840507" cy="2039008"/>
          </a:xfrm>
        </p:spPr>
      </p:pic>
    </p:spTree>
    <p:extLst>
      <p:ext uri="{BB962C8B-B14F-4D97-AF65-F5344CB8AC3E}">
        <p14:creationId xmlns:p14="http://schemas.microsoft.com/office/powerpoint/2010/main" val="71917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7200" dirty="0" smtClean="0"/>
              <a:t>    </a:t>
            </a:r>
            <a:r>
              <a:rPr lang="ru-RU" sz="7200" b="1" dirty="0" smtClean="0">
                <a:solidFill>
                  <a:srgbClr val="CC3399"/>
                </a:solidFill>
              </a:rPr>
              <a:t>М О Л О Д Ц Ы !</a:t>
            </a:r>
            <a:endParaRPr lang="ru-RU" sz="7200" b="1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8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515" y="692696"/>
            <a:ext cx="6266829" cy="5906789"/>
          </a:xfrm>
        </p:spPr>
      </p:pic>
    </p:spTree>
    <p:extLst>
      <p:ext uri="{BB962C8B-B14F-4D97-AF65-F5344CB8AC3E}">
        <p14:creationId xmlns:p14="http://schemas.microsoft.com/office/powerpoint/2010/main" val="42403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СМЕШАРИКИ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621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ЛОСЯШ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982862"/>
            <a:ext cx="5686498" cy="5686498"/>
          </a:xfrm>
        </p:spPr>
      </p:pic>
    </p:spTree>
    <p:extLst>
      <p:ext uri="{BB962C8B-B14F-4D97-AF65-F5344CB8AC3E}">
        <p14:creationId xmlns:p14="http://schemas.microsoft.com/office/powerpoint/2010/main" val="93272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428625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5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428625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6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428625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7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2643188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8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2571750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9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2571750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10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4857750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Рисунок 11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4786313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Рисунок 12" descr="14386d76c18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4643438"/>
            <a:ext cx="1463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14438" y="1214438"/>
            <a:ext cx="72968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prstClr val="black"/>
                </a:solidFill>
              </a:rPr>
              <a:t>8</a:t>
            </a:r>
            <a:r>
              <a:rPr lang="en-US" sz="2800" dirty="0" smtClean="0">
                <a:solidFill>
                  <a:prstClr val="black"/>
                </a:solidFill>
              </a:rPr>
              <a:t>+</a:t>
            </a:r>
            <a:r>
              <a:rPr lang="ru-RU" sz="2800" dirty="0" smtClean="0">
                <a:solidFill>
                  <a:prstClr val="black"/>
                </a:solidFill>
              </a:rPr>
              <a:t>1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714625" y="1071563"/>
            <a:ext cx="785813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4625" y="571500"/>
            <a:ext cx="63671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…</a:t>
            </a:r>
            <a:r>
              <a:rPr lang="en-US" sz="2800" dirty="0">
                <a:solidFill>
                  <a:prstClr val="black"/>
                </a:solidFill>
              </a:rPr>
              <a:t>-2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572125" y="1143000"/>
            <a:ext cx="78581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3563" y="571500"/>
            <a:ext cx="72648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…-</a:t>
            </a:r>
            <a:r>
              <a:rPr lang="ru-RU" sz="2800" dirty="0" smtClean="0">
                <a:solidFill>
                  <a:prstClr val="black"/>
                </a:solidFill>
              </a:rPr>
              <a:t>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929438" y="2071688"/>
            <a:ext cx="555625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0" y="3357563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Стрелка влево 20"/>
          <p:cNvSpPr/>
          <p:nvPr/>
        </p:nvSpPr>
        <p:spPr>
          <a:xfrm>
            <a:off x="5429250" y="3286125"/>
            <a:ext cx="763588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лево 21"/>
          <p:cNvSpPr/>
          <p:nvPr/>
        </p:nvSpPr>
        <p:spPr>
          <a:xfrm>
            <a:off x="2571750" y="3286125"/>
            <a:ext cx="763588" cy="357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1285875" y="4214813"/>
            <a:ext cx="412750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2500313" y="5429250"/>
            <a:ext cx="906462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5500688" y="5429250"/>
            <a:ext cx="835025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6250" y="1143000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00875" y="1143000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72375" y="2071688"/>
            <a:ext cx="7056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en-US" sz="2800" dirty="0" smtClean="0">
                <a:solidFill>
                  <a:prstClr val="black"/>
                </a:solidFill>
              </a:rPr>
              <a:t>+</a:t>
            </a:r>
            <a:r>
              <a:rPr lang="ru-RU" sz="2800" dirty="0" smtClean="0">
                <a:solidFill>
                  <a:prstClr val="black"/>
                </a:solidFill>
              </a:rPr>
              <a:t>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72125" y="2857500"/>
            <a:ext cx="7056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ru-RU" sz="2800" dirty="0" smtClean="0">
                <a:solidFill>
                  <a:prstClr val="black"/>
                </a:solidFill>
              </a:rPr>
              <a:t>+2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6250" y="3286125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4625" y="2786063"/>
            <a:ext cx="63671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en-US" sz="2800" dirty="0" smtClean="0">
                <a:solidFill>
                  <a:prstClr val="black"/>
                </a:solidFill>
              </a:rPr>
              <a:t>-</a:t>
            </a:r>
            <a:r>
              <a:rPr lang="ru-RU" sz="2800" dirty="0" smtClean="0">
                <a:solidFill>
                  <a:prstClr val="black"/>
                </a:solidFill>
              </a:rPr>
              <a:t>1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7313" y="3286125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8625" y="4214813"/>
            <a:ext cx="7056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en-US" sz="2800" dirty="0" smtClean="0">
                <a:solidFill>
                  <a:prstClr val="black"/>
                </a:solidFill>
              </a:rPr>
              <a:t>+</a:t>
            </a:r>
            <a:r>
              <a:rPr lang="ru-RU" sz="2800" dirty="0" smtClean="0">
                <a:solidFill>
                  <a:prstClr val="black"/>
                </a:solidFill>
              </a:rPr>
              <a:t>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5875" y="5572125"/>
            <a:ext cx="550151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71750" y="4929188"/>
            <a:ext cx="63671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en-US" sz="2800" dirty="0" smtClean="0">
                <a:solidFill>
                  <a:prstClr val="black"/>
                </a:solidFill>
              </a:rPr>
              <a:t>-</a:t>
            </a:r>
            <a:r>
              <a:rPr lang="ru-RU" sz="2800" dirty="0" smtClean="0">
                <a:solidFill>
                  <a:prstClr val="black"/>
                </a:solidFill>
              </a:rPr>
              <a:t>2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43375" y="5429250"/>
            <a:ext cx="36740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00688" y="4857750"/>
            <a:ext cx="7056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…</a:t>
            </a:r>
            <a:r>
              <a:rPr lang="en-US" sz="2800" dirty="0" smtClean="0">
                <a:solidFill>
                  <a:prstClr val="black"/>
                </a:solidFill>
              </a:rPr>
              <a:t>+</a:t>
            </a:r>
            <a:r>
              <a:rPr lang="ru-RU" sz="2800" dirty="0" smtClean="0">
                <a:solidFill>
                  <a:prstClr val="black"/>
                </a:solidFill>
              </a:rPr>
              <a:t>1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00875" y="5357813"/>
            <a:ext cx="366713" cy="52387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</a:rPr>
              <a:t>9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4" name="Стрелка влево 43">
            <a:hlinkClick r:id="rId3" action="ppaction://hlinksldjump"/>
          </p:cNvPr>
          <p:cNvSpPr/>
          <p:nvPr/>
        </p:nvSpPr>
        <p:spPr>
          <a:xfrm>
            <a:off x="8286750" y="6072188"/>
            <a:ext cx="477838" cy="571500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3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  <p:bldP spid="27" grpId="0" animBg="1"/>
      <p:bldP spid="30" grpId="0" animBg="1"/>
      <p:bldP spid="32" grpId="0" animBg="1"/>
      <p:bldP spid="34" grpId="0" animBg="1"/>
      <p:bldP spid="34" grpId="1" animBg="1"/>
      <p:bldP spid="36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БОЛОТО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985229"/>
            <a:ext cx="8439283" cy="56121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996952"/>
            <a:ext cx="1362075" cy="1485900"/>
          </a:xfrm>
        </p:spPr>
      </p:pic>
    </p:spTree>
    <p:extLst>
      <p:ext uri="{BB962C8B-B14F-4D97-AF65-F5344CB8AC3E}">
        <p14:creationId xmlns:p14="http://schemas.microsoft.com/office/powerpoint/2010/main" val="24005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ЛОСЯШ встретил КОПАТЫЧА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4244280" cy="42442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1983704"/>
            <a:ext cx="4253607" cy="4253607"/>
          </a:xfrm>
        </p:spPr>
      </p:pic>
    </p:spTree>
    <p:extLst>
      <p:ext uri="{BB962C8B-B14F-4D97-AF65-F5344CB8AC3E}">
        <p14:creationId xmlns:p14="http://schemas.microsoft.com/office/powerpoint/2010/main" val="17793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блака">
  <a:themeElements>
    <a:clrScheme name="Облака 8">
      <a:dk1>
        <a:srgbClr val="000000"/>
      </a:dk1>
      <a:lt1>
        <a:srgbClr val="B9B9B9"/>
      </a:lt1>
      <a:dk2>
        <a:srgbClr val="8A8472"/>
      </a:dk2>
      <a:lt2>
        <a:srgbClr val="4D4D4D"/>
      </a:lt2>
      <a:accent1>
        <a:srgbClr val="EDEEE2"/>
      </a:accent1>
      <a:accent2>
        <a:srgbClr val="7FAA7E"/>
      </a:accent2>
      <a:accent3>
        <a:srgbClr val="D9D9D9"/>
      </a:accent3>
      <a:accent4>
        <a:srgbClr val="000000"/>
      </a:accent4>
      <a:accent5>
        <a:srgbClr val="F4F5EE"/>
      </a:accent5>
      <a:accent6>
        <a:srgbClr val="729A72"/>
      </a:accent6>
      <a:hlink>
        <a:srgbClr val="008000"/>
      </a:hlink>
      <a:folHlink>
        <a:srgbClr val="989400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Words>171</Words>
  <Application>Microsoft Office PowerPoint</Application>
  <PresentationFormat>Экран (4:3)</PresentationFormat>
  <Paragraphs>77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1_Облака</vt:lpstr>
      <vt:lpstr>1_Оформление по умолчанию</vt:lpstr>
      <vt:lpstr>2_Оформление по умолчанию</vt:lpstr>
      <vt:lpstr>Круги</vt:lpstr>
      <vt:lpstr>Путешествие в Математическое королевство</vt:lpstr>
      <vt:lpstr>ПУТЕШЕСТВИЕ НА ВОЗДУШНОМ ШАРЕ</vt:lpstr>
      <vt:lpstr>ДВЕРЬ НА ЗАМКЕ</vt:lpstr>
      <vt:lpstr>Презентация PowerPoint</vt:lpstr>
      <vt:lpstr>СМЕШАРИКИ</vt:lpstr>
      <vt:lpstr>ЛОСЯШ</vt:lpstr>
      <vt:lpstr>Презентация PowerPoint</vt:lpstr>
      <vt:lpstr>БОЛОТО</vt:lpstr>
      <vt:lpstr> ЛОСЯШ встретил КОПАТЫЧА</vt:lpstr>
      <vt:lpstr>ДОМИК КОПАТЫЧА</vt:lpstr>
      <vt:lpstr>ДОМИК КОПАТЫЧА</vt:lpstr>
      <vt:lpstr>СОВУНЬЯ</vt:lpstr>
      <vt:lpstr>Презентация PowerPoint</vt:lpstr>
      <vt:lpstr>НЕЗНАЙКА</vt:lpstr>
      <vt:lpstr>Презентация PowerPoint</vt:lpstr>
      <vt:lpstr>БАРАШ</vt:lpstr>
      <vt:lpstr>КРОШ</vt:lpstr>
      <vt:lpstr>Стало -       на 2 меньше  </vt:lpstr>
      <vt:lpstr>Презентация PowerPoint</vt:lpstr>
      <vt:lpstr>1 в.</vt:lpstr>
      <vt:lpstr>Презентация PowerPoint</vt:lpstr>
      <vt:lpstr>8 р.</vt:lpstr>
      <vt:lpstr>Назовите геометрические фигуры</vt:lpstr>
      <vt:lpstr>ЁЖИК</vt:lpstr>
      <vt:lpstr>КАР КАРЫЧ</vt:lpstr>
      <vt:lpstr>Презентация PowerPoint</vt:lpstr>
      <vt:lpstr>Отгадайте ребусы  7Я       ПО2Л        С3Ж</vt:lpstr>
      <vt:lpstr>НЮША</vt:lpstr>
      <vt:lpstr>Спасибо за старание. Ведь главное – желание, А навыки и знания С годами к вам придут. Прозвенел звонок с урока, Поиграть пришла пора. Что узнали на уроке, Не забывайте НИКОГДА. 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Математическое королевство</dc:title>
  <dc:creator>-</dc:creator>
  <cp:lastModifiedBy>ЛЮДМИЛА</cp:lastModifiedBy>
  <cp:revision>20</cp:revision>
  <dcterms:created xsi:type="dcterms:W3CDTF">2015-11-17T08:06:26Z</dcterms:created>
  <dcterms:modified xsi:type="dcterms:W3CDTF">2017-05-09T17:10:38Z</dcterms:modified>
</cp:coreProperties>
</file>