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1228"/>
    <a:srgbClr val="000060"/>
    <a:srgbClr val="B31D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000" autoAdjust="0"/>
    <p:restoredTop sz="94662" autoAdjust="0"/>
  </p:normalViewPr>
  <p:slideViewPr>
    <p:cSldViewPr>
      <p:cViewPr>
        <p:scale>
          <a:sx n="76" d="100"/>
          <a:sy n="76" d="100"/>
        </p:scale>
        <p:origin x="-121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9E427-B6BA-4E7A-BB76-F9DD0D8AEDBF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AF8287-EEF8-4732-8CD2-668BDA57F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801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media1.wav"/><Relationship Id="rId2" Type="http://schemas.microsoft.com/office/2007/relationships/media" Target="../media/media1.wav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media2.wav"/><Relationship Id="rId2" Type="http://schemas.microsoft.com/office/2007/relationships/media" Target="../media/media2.wav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4.jpeg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media3.wav"/><Relationship Id="rId2" Type="http://schemas.microsoft.com/office/2007/relationships/media" Target="../media/media3.wav"/><Relationship Id="rId1" Type="http://schemas.openxmlformats.org/officeDocument/2006/relationships/tags" Target="../tags/tag3.xml"/><Relationship Id="rId6" Type="http://schemas.openxmlformats.org/officeDocument/2006/relationships/image" Target="../media/image3.png"/><Relationship Id="rId5" Type="http://schemas.openxmlformats.org/officeDocument/2006/relationships/image" Target="../media/image5.jpeg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media4.wav"/><Relationship Id="rId2" Type="http://schemas.microsoft.com/office/2007/relationships/media" Target="../media/media4.wav"/><Relationship Id="rId1" Type="http://schemas.openxmlformats.org/officeDocument/2006/relationships/tags" Target="../tags/tag4.xml"/><Relationship Id="rId6" Type="http://schemas.openxmlformats.org/officeDocument/2006/relationships/image" Target="../media/image3.png"/><Relationship Id="rId5" Type="http://schemas.openxmlformats.org/officeDocument/2006/relationships/image" Target="../media/image6.jpeg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media5.wav"/><Relationship Id="rId2" Type="http://schemas.microsoft.com/office/2007/relationships/media" Target="../media/media5.wav"/><Relationship Id="rId1" Type="http://schemas.openxmlformats.org/officeDocument/2006/relationships/tags" Target="../tags/tag5.xml"/><Relationship Id="rId6" Type="http://schemas.openxmlformats.org/officeDocument/2006/relationships/image" Target="../media/image3.png"/><Relationship Id="rId5" Type="http://schemas.openxmlformats.org/officeDocument/2006/relationships/image" Target="../media/image7.jpeg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media6.wav"/><Relationship Id="rId2" Type="http://schemas.microsoft.com/office/2007/relationships/media" Target="../media/media6.wav"/><Relationship Id="rId1" Type="http://schemas.openxmlformats.org/officeDocument/2006/relationships/tags" Target="../tags/tag6.xml"/><Relationship Id="rId6" Type="http://schemas.openxmlformats.org/officeDocument/2006/relationships/image" Target="../media/image3.png"/><Relationship Id="rId5" Type="http://schemas.openxmlformats.org/officeDocument/2006/relationships/image" Target="../media/image8.jpeg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5" Type="http://schemas.openxmlformats.org/officeDocument/2006/relationships/image" Target="../media/image3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media8.wav"/><Relationship Id="rId2" Type="http://schemas.microsoft.com/office/2007/relationships/media" Target="../media/media8.wav"/><Relationship Id="rId1" Type="http://schemas.openxmlformats.org/officeDocument/2006/relationships/tags" Target="../tags/tag7.xml"/><Relationship Id="rId6" Type="http://schemas.openxmlformats.org/officeDocument/2006/relationships/image" Target="../media/image3.png"/><Relationship Id="rId5" Type="http://schemas.openxmlformats.org/officeDocument/2006/relationships/image" Target="../media/image10.jpeg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media9.wav"/><Relationship Id="rId2" Type="http://schemas.microsoft.com/office/2007/relationships/media" Target="../media/media9.wav"/><Relationship Id="rId1" Type="http://schemas.openxmlformats.org/officeDocument/2006/relationships/tags" Target="../tags/tag8.xml"/><Relationship Id="rId6" Type="http://schemas.openxmlformats.org/officeDocument/2006/relationships/image" Target="../media/image3.png"/><Relationship Id="rId5" Type="http://schemas.openxmlformats.org/officeDocument/2006/relationships/image" Target="../media/image11.jpeg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2928934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Очень волк опасный зверь,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В стае волчий он живет,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И в жару волк, и в метель.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Всем собой забот несет.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endParaRPr lang="ru-RU" sz="2000" b="1" i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900_700_1_7c0d17c4cf6799dd1250.jp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467544" y="1628800"/>
            <a:ext cx="4071966" cy="37411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Звук 6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5097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2500306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Не любит семечек из шишек,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А ловит серых бедных мышек.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Среди зверей она – краса!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Плутовка рыжая лиса!</a:t>
            </a:r>
            <a:endParaRPr lang="ru-RU" sz="2000" b="1" i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6" name="Содержимое 5" descr="f_15052793.jp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428596" y="1928802"/>
            <a:ext cx="3643338" cy="2643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Звук 6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853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2643182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Он любит ягоды и мед, 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Зимой в берлоге он живет.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Он – симпатичный,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 Правда, ведь!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Мохнатый увалень медведь!</a:t>
            </a:r>
            <a:endParaRPr lang="ru-RU" sz="2000" b="1" i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0_595fd_ecb7dfb0_XL.jp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285720" y="1714488"/>
            <a:ext cx="4643438" cy="4000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Звук 6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779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2643182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Ни селедку, ни пельмени 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Не приветствуют олени.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И обед для них не плох,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 Если есть трава и мох.</a:t>
            </a:r>
            <a:endParaRPr lang="ru-RU" sz="2000" b="1" i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c1308362f1bd.jp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214282" y="1785926"/>
            <a:ext cx="4834476" cy="36258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Звук 6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895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235743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Опускается туман,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Просыпается кабан. 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Роет землю у реки,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Точит острые клыки. </a:t>
            </a:r>
            <a:endParaRPr lang="ru-RU" sz="2000" b="1" i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1282481909_kaban4iki11.jp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285720" y="1857364"/>
            <a:ext cx="4934788" cy="36972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Звук 6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6361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250030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В парке солнышко пригрело,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Белка на суку сидела.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Мы ее кормили с рук,-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Белка наш пушистый друг! </a:t>
            </a:r>
            <a:endParaRPr lang="ru-RU" sz="2000" b="1" i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wapos_ru_32373g.jp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357158" y="1285860"/>
            <a:ext cx="3643338" cy="4305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Звук 5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7251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2571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Зайка, ты зайка,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Маленький зайка,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Длинные ушки,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Быстрые ножки.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Зайка, ты зайка,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Зайка плутишка,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Деток боишься,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Зайка – трусишка.</a:t>
            </a:r>
            <a:endParaRPr lang="ru-RU" sz="2000" b="1" i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6" name="Содержимое 5" descr="1024x600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57158" y="1785926"/>
            <a:ext cx="4857752" cy="27324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advTm="833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235743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Колючий шарик по дорожке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Свои передвигает ножки,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Фырчит на всех:– я храбрый еж,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И лучше ты меня не трожь!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Вот видишь на спине иголки?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Их все боятся, даже волки!</a:t>
            </a:r>
            <a:endParaRPr lang="ru-RU" sz="2000" b="1" i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18181659.jp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500034" y="1142984"/>
            <a:ext cx="4123920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0825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264318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Лось – рога ветвистые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Да копыта быстрые.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Головой качая, он </a:t>
            </a:r>
            <a:b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Arial Black" pitchFamily="34" charset="0"/>
              </a:rPr>
              <a:t>Задевает небосклон.</a:t>
            </a:r>
            <a:endParaRPr lang="ru-RU" sz="2000" b="1" i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212 (2).jpe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500034" y="1714488"/>
            <a:ext cx="4533914" cy="34004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7563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7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43</Words>
  <Application>Microsoft Office PowerPoint</Application>
  <PresentationFormat>Экран (4:3)</PresentationFormat>
  <Paragraphs>9</Paragraphs>
  <Slides>9</Slides>
  <Notes>0</Notes>
  <HiddenSlides>0</HiddenSlides>
  <MMClips>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Очень волк опасный зверь, В стае волчий он живет, И в жару волк, и в метель. Всем собой забот несет. </vt:lpstr>
      <vt:lpstr>Не любит семечек из шишек, А ловит серых бедных мышек. Среди зверей она – краса! Плутовка рыжая лиса!</vt:lpstr>
      <vt:lpstr>Он любит ягоды и мед,  Зимой в берлоге он живет. Он – симпатичный,  Правда, ведь! Мохнатый увалень медведь!</vt:lpstr>
      <vt:lpstr>Ни селедку, ни пельмени  Не приветствуют олени. И обед для них не плох,  Если есть трава и мох.</vt:lpstr>
      <vt:lpstr>Опускается туман, Просыпается кабан.  Роет землю у реки, Точит острые клыки. </vt:lpstr>
      <vt:lpstr>В парке солнышко пригрело, Белка на суку сидела. Мы ее кормили с рук,- Белка наш пушистый друг! </vt:lpstr>
      <vt:lpstr>Зайка, ты зайка, Маленький зайка, Длинные ушки, Быстрые ножки. Зайка, ты зайка, Зайка плутишка, Деток боишься, Зайка – трусишка.</vt:lpstr>
      <vt:lpstr>Колючий шарик по дорожке Свои передвигает ножки, Фырчит на всех:– я храбрый еж, И лучше ты меня не трожь! Вот видишь на спине иголки? Их все боятся, даже волки!</vt:lpstr>
      <vt:lpstr>Лось – рога ветвистые Да копыта быстрые. Головой качая, он  Задевает небосклон.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24</cp:revision>
  <dcterms:modified xsi:type="dcterms:W3CDTF">2017-05-10T12:22:23Z</dcterms:modified>
</cp:coreProperties>
</file>