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  <p:sldMasterId id="2147483671" r:id="rId2"/>
  </p:sldMasterIdLst>
  <p:notesMasterIdLst>
    <p:notesMasterId r:id="rId11"/>
  </p:notesMasterIdLst>
  <p:sldIdLst>
    <p:sldId id="256" r:id="rId3"/>
    <p:sldId id="260" r:id="rId4"/>
    <p:sldId id="280" r:id="rId5"/>
    <p:sldId id="279" r:id="rId6"/>
    <p:sldId id="270" r:id="rId7"/>
    <p:sldId id="278" r:id="rId8"/>
    <p:sldId id="275" r:id="rId9"/>
    <p:sldId id="277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02" y="-4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Shape 2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bg>
      <p:bgPr>
        <a:solidFill>
          <a:srgbClr val="F9CB9C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ctrTitle"/>
          </p:nvPr>
        </p:nvSpPr>
        <p:spPr>
          <a:xfrm>
            <a:off x="685800" y="1597818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accent3"/>
              </a:buClr>
              <a:buFont typeface="Georgia"/>
              <a:buNone/>
              <a:defRPr/>
            </a:lvl1pPr>
            <a:lvl2pPr marL="0" marR="0" lvl="1" indent="0" algn="l" rtl="0">
              <a:spcBef>
                <a:spcPts val="0"/>
              </a:spcBef>
              <a:defRPr/>
            </a:lvl2pPr>
            <a:lvl3pPr marL="0" marR="0" lvl="2" indent="0" algn="l" rtl="0">
              <a:spcBef>
                <a:spcPts val="0"/>
              </a:spcBef>
              <a:defRPr/>
            </a:lvl3pPr>
            <a:lvl4pPr marL="0" marR="0" lvl="3" indent="0" algn="l" rtl="0">
              <a:spcBef>
                <a:spcPts val="0"/>
              </a:spcBef>
              <a:defRPr/>
            </a:lvl4pPr>
            <a:lvl5pPr marL="0" marR="0" lvl="4" indent="0" algn="l" rtl="0">
              <a:spcBef>
                <a:spcPts val="0"/>
              </a:spcBef>
              <a:defRPr/>
            </a:lvl5pPr>
            <a:lvl6pPr marL="0" marR="0" lvl="5" indent="0" algn="l" rtl="0">
              <a:spcBef>
                <a:spcPts val="0"/>
              </a:spcBef>
              <a:defRPr/>
            </a:lvl6pPr>
            <a:lvl7pPr marL="0" marR="0" lvl="6" indent="0" algn="l" rtl="0">
              <a:spcBef>
                <a:spcPts val="0"/>
              </a:spcBef>
              <a:defRPr/>
            </a:lvl7pPr>
            <a:lvl8pPr marL="0" marR="0" lvl="7" indent="0" algn="l" rtl="0">
              <a:spcBef>
                <a:spcPts val="0"/>
              </a:spcBef>
              <a:defRPr/>
            </a:lvl8pPr>
            <a:lvl9pPr marL="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chemeClr val="accent3"/>
              </a:buClr>
              <a:buFont typeface="Arial"/>
              <a:buNone/>
              <a:defRPr/>
            </a:lvl1pPr>
            <a:lvl2pPr marL="457200" marR="0" lvl="1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/>
            </a:lvl2pPr>
            <a:lvl3pPr marL="914400" marR="0" lvl="2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3pPr>
            <a:lvl4pPr marL="1371600" marR="0" lvl="3" indent="0" algn="ctr" rtl="0">
              <a:spcBef>
                <a:spcPts val="360"/>
              </a:spcBef>
              <a:buClr>
                <a:srgbClr val="888888"/>
              </a:buClr>
              <a:buFont typeface="Arial"/>
              <a:buNone/>
              <a:defRPr/>
            </a:lvl4pPr>
            <a:lvl5pPr marL="1828800" marR="0" lvl="4" indent="0" algn="ctr" rtl="0">
              <a:spcBef>
                <a:spcPts val="360"/>
              </a:spcBef>
              <a:buClr>
                <a:srgbClr val="888888"/>
              </a:buClr>
              <a:buFont typeface="Arial"/>
              <a:buNone/>
              <a:defRPr/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"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" sz="1200" b="0" i="0" u="none" strike="noStrike" cap="none">
              <a:solidFill>
                <a:srgbClr val="888888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63" name="Shape 63" descr="http://www.lenagold.ru/fon/clipart/u/ugol/ugol28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5000" cy="121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Shape 64" descr="http://www.lenagold.ru/fon/clipart/u/ugol/ugol28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7893503" y="0"/>
            <a:ext cx="1215000" cy="121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Shape 65" descr="http://www.lenagold.ru/fon/clipart/u/ugol/ugol28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0" y="3928500"/>
            <a:ext cx="1215000" cy="121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Shape 66" descr="http://www.lenagold.ru/fon/clipart/u/ugol/ugol28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>
            <a:off x="7893503" y="3928500"/>
            <a:ext cx="1215000" cy="1215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7" name="Shape 67"/>
          <p:cNvGrpSpPr/>
          <p:nvPr/>
        </p:nvGrpSpPr>
        <p:grpSpPr>
          <a:xfrm>
            <a:off x="1439651" y="-6"/>
            <a:ext cx="6264648" cy="492525"/>
            <a:chOff x="1439651" y="-8"/>
            <a:chExt cx="6264648" cy="656700"/>
          </a:xfrm>
        </p:grpSpPr>
        <p:pic>
          <p:nvPicPr>
            <p:cNvPr id="68" name="Shape 68" descr="11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10800000" flipH="1">
              <a:off x="1439651" y="-8"/>
              <a:ext cx="3132299" cy="656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" name="Shape 69" descr="11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10800000" flipH="1">
              <a:off x="4572000" y="-8"/>
              <a:ext cx="3132300" cy="6567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0" name="Shape 70"/>
          <p:cNvGrpSpPr/>
          <p:nvPr/>
        </p:nvGrpSpPr>
        <p:grpSpPr>
          <a:xfrm rot="10800000" flipH="1">
            <a:off x="1439651" y="4650981"/>
            <a:ext cx="6264648" cy="492524"/>
            <a:chOff x="1439651" y="-8"/>
            <a:chExt cx="6264648" cy="656700"/>
          </a:xfrm>
        </p:grpSpPr>
        <p:pic>
          <p:nvPicPr>
            <p:cNvPr id="71" name="Shape 71" descr="11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10800000" flipH="1">
              <a:off x="1439651" y="-8"/>
              <a:ext cx="3132299" cy="656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Shape 72" descr="11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10800000" flipH="1">
              <a:off x="4572000" y="-8"/>
              <a:ext cx="3132300" cy="6567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971600" y="205978"/>
            <a:ext cx="7920000" cy="55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rgbClr val="502800"/>
              </a:buClr>
              <a:buFont typeface="Georgia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971600" y="924566"/>
            <a:ext cx="7920000" cy="3834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Font typeface="Georgia"/>
              <a:buChar char="•"/>
              <a:defRPr/>
            </a:lvl1pPr>
            <a:lvl2pPr lvl="1" rtl="0">
              <a:spcBef>
                <a:spcPts val="0"/>
              </a:spcBef>
              <a:buFont typeface="Noto Symbol"/>
              <a:buChar char="▪"/>
              <a:defRPr/>
            </a:lvl2pPr>
            <a:lvl3pPr lvl="2" rtl="0">
              <a:spcBef>
                <a:spcPts val="0"/>
              </a:spcBef>
              <a:buFont typeface="Arial"/>
              <a:buChar char="•"/>
              <a:defRPr/>
            </a:lvl3pPr>
            <a:lvl4pPr lvl="3" rtl="0">
              <a:spcBef>
                <a:spcPts val="0"/>
              </a:spcBef>
              <a:buFont typeface="Arial"/>
              <a:buChar char="•"/>
              <a:defRPr/>
            </a:lvl4pPr>
            <a:lvl5pPr lvl="4" rtl="0">
              <a:spcBef>
                <a:spcPts val="0"/>
              </a:spcBef>
              <a:buFont typeface="Arial"/>
              <a:buChar char="•"/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"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" sz="1200" b="0" i="0" u="none" strike="noStrike" cap="none">
              <a:solidFill>
                <a:srgbClr val="888888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1079611" y="3305175"/>
            <a:ext cx="7415100" cy="1021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algn="l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1079611" y="2180034"/>
            <a:ext cx="7415100" cy="1124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lvl="0" indent="0"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/>
            </a:lvl1pPr>
            <a:lvl2pPr marL="457200" lvl="1" indent="0"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/>
            </a:lvl2pPr>
            <a:lvl3pPr marL="914400" lvl="2" indent="0"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/>
            </a:lvl3pPr>
            <a:lvl4pPr marL="1371600" lvl="3" indent="0"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/>
            </a:lvl4pPr>
            <a:lvl5pPr marL="1828800" lvl="4" indent="0"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/>
            </a:lvl5pPr>
            <a:lvl6pPr marL="2286000" lvl="5" indent="0"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/>
            </a:lvl6pPr>
            <a:lvl7pPr marL="2743200" lvl="6" indent="0"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/>
            </a:lvl7pPr>
            <a:lvl8pPr marL="3200400" lvl="7" indent="0"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/>
            </a:lvl8pPr>
            <a:lvl9pPr marL="3657600" lvl="8" indent="0" rtl="0">
              <a:spcBef>
                <a:spcPts val="0"/>
              </a:spcBef>
              <a:buClr>
                <a:srgbClr val="888888"/>
              </a:buClr>
              <a:buFont typeface="Georgia"/>
              <a:buNone/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"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" sz="1200" b="0" i="0" u="none" strike="noStrike" cap="none">
              <a:solidFill>
                <a:srgbClr val="888888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1151620" y="205978"/>
            <a:ext cx="7535100" cy="55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rgbClr val="502800"/>
              </a:buClr>
              <a:buFont typeface="Georgia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1151620" y="1200150"/>
            <a:ext cx="3600000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body" idx="2"/>
          </p:nvPr>
        </p:nvSpPr>
        <p:spPr>
          <a:xfrm>
            <a:off x="5086800" y="1200150"/>
            <a:ext cx="3600000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"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" sz="1200" b="0" i="0" u="none" strike="noStrike" cap="none">
              <a:solidFill>
                <a:srgbClr val="888888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1151620" y="205978"/>
            <a:ext cx="7535100" cy="55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1151620" y="1151334"/>
            <a:ext cx="3600000" cy="479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lvl="0" indent="0" rtl="0">
              <a:spcBef>
                <a:spcPts val="0"/>
              </a:spcBef>
              <a:buFont typeface="Georgia"/>
              <a:buNone/>
              <a:defRPr/>
            </a:lvl1pPr>
            <a:lvl2pPr marL="457200" lvl="1" indent="0" rtl="0">
              <a:spcBef>
                <a:spcPts val="0"/>
              </a:spcBef>
              <a:buFont typeface="Georgia"/>
              <a:buNone/>
              <a:defRPr/>
            </a:lvl2pPr>
            <a:lvl3pPr marL="914400" lvl="2" indent="0" rtl="0">
              <a:spcBef>
                <a:spcPts val="0"/>
              </a:spcBef>
              <a:buFont typeface="Georgia"/>
              <a:buNone/>
              <a:defRPr/>
            </a:lvl3pPr>
            <a:lvl4pPr marL="1371600" lvl="3" indent="0" rtl="0">
              <a:spcBef>
                <a:spcPts val="0"/>
              </a:spcBef>
              <a:buFont typeface="Georgia"/>
              <a:buNone/>
              <a:defRPr/>
            </a:lvl4pPr>
            <a:lvl5pPr marL="1828800" lvl="4" indent="0" rtl="0">
              <a:spcBef>
                <a:spcPts val="0"/>
              </a:spcBef>
              <a:buFont typeface="Georgia"/>
              <a:buNone/>
              <a:defRPr/>
            </a:lvl5pPr>
            <a:lvl6pPr marL="2286000" lvl="5" indent="0" rtl="0">
              <a:spcBef>
                <a:spcPts val="0"/>
              </a:spcBef>
              <a:buFont typeface="Georgia"/>
              <a:buNone/>
              <a:defRPr/>
            </a:lvl6pPr>
            <a:lvl7pPr marL="2743200" lvl="6" indent="0" rtl="0">
              <a:spcBef>
                <a:spcPts val="0"/>
              </a:spcBef>
              <a:buFont typeface="Georgia"/>
              <a:buNone/>
              <a:defRPr/>
            </a:lvl7pPr>
            <a:lvl8pPr marL="3200400" lvl="7" indent="0" rtl="0">
              <a:spcBef>
                <a:spcPts val="0"/>
              </a:spcBef>
              <a:buFont typeface="Georgia"/>
              <a:buNone/>
              <a:defRPr/>
            </a:lvl8pPr>
            <a:lvl9pPr marL="3657600" lvl="8" indent="0" rtl="0">
              <a:spcBef>
                <a:spcPts val="0"/>
              </a:spcBef>
              <a:buFont typeface="Georgia"/>
              <a:buNone/>
              <a:defRPr/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body" idx="2"/>
          </p:nvPr>
        </p:nvSpPr>
        <p:spPr>
          <a:xfrm>
            <a:off x="1151620" y="1631156"/>
            <a:ext cx="3600000" cy="296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body" idx="3"/>
          </p:nvPr>
        </p:nvSpPr>
        <p:spPr>
          <a:xfrm>
            <a:off x="5086800" y="1151334"/>
            <a:ext cx="3600000" cy="479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lvl="0" indent="0" rtl="0">
              <a:spcBef>
                <a:spcPts val="0"/>
              </a:spcBef>
              <a:buFont typeface="Georgia"/>
              <a:buNone/>
              <a:defRPr/>
            </a:lvl1pPr>
            <a:lvl2pPr marL="457200" lvl="1" indent="0" rtl="0">
              <a:spcBef>
                <a:spcPts val="0"/>
              </a:spcBef>
              <a:buFont typeface="Georgia"/>
              <a:buNone/>
              <a:defRPr/>
            </a:lvl2pPr>
            <a:lvl3pPr marL="914400" lvl="2" indent="0" rtl="0">
              <a:spcBef>
                <a:spcPts val="0"/>
              </a:spcBef>
              <a:buFont typeface="Georgia"/>
              <a:buNone/>
              <a:defRPr/>
            </a:lvl3pPr>
            <a:lvl4pPr marL="1371600" lvl="3" indent="0" rtl="0">
              <a:spcBef>
                <a:spcPts val="0"/>
              </a:spcBef>
              <a:buFont typeface="Georgia"/>
              <a:buNone/>
              <a:defRPr/>
            </a:lvl4pPr>
            <a:lvl5pPr marL="1828800" lvl="4" indent="0" rtl="0">
              <a:spcBef>
                <a:spcPts val="0"/>
              </a:spcBef>
              <a:buFont typeface="Georgia"/>
              <a:buNone/>
              <a:defRPr/>
            </a:lvl5pPr>
            <a:lvl6pPr marL="2286000" lvl="5" indent="0" rtl="0">
              <a:spcBef>
                <a:spcPts val="0"/>
              </a:spcBef>
              <a:buFont typeface="Georgia"/>
              <a:buNone/>
              <a:defRPr/>
            </a:lvl6pPr>
            <a:lvl7pPr marL="2743200" lvl="6" indent="0" rtl="0">
              <a:spcBef>
                <a:spcPts val="0"/>
              </a:spcBef>
              <a:buFont typeface="Georgia"/>
              <a:buNone/>
              <a:defRPr/>
            </a:lvl7pPr>
            <a:lvl8pPr marL="3200400" lvl="7" indent="0" rtl="0">
              <a:spcBef>
                <a:spcPts val="0"/>
              </a:spcBef>
              <a:buFont typeface="Georgia"/>
              <a:buNone/>
              <a:defRPr/>
            </a:lvl8pPr>
            <a:lvl9pPr marL="3657600" lvl="8" indent="0" rtl="0">
              <a:spcBef>
                <a:spcPts val="0"/>
              </a:spcBef>
              <a:buFont typeface="Georgia"/>
              <a:buNone/>
              <a:defRPr/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4"/>
          </p:nvPr>
        </p:nvSpPr>
        <p:spPr>
          <a:xfrm>
            <a:off x="5086800" y="1631156"/>
            <a:ext cx="3600000" cy="296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"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" sz="1200" b="0" i="0" u="none" strike="noStrike" cap="none">
              <a:solidFill>
                <a:srgbClr val="888888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971600" y="205978"/>
            <a:ext cx="7715100" cy="55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rgbClr val="502800"/>
              </a:buClr>
              <a:buFont typeface="Georgia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"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" sz="1200" b="0" i="0" u="none" strike="noStrike" cap="none">
              <a:solidFill>
                <a:srgbClr val="888888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"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" sz="1200" b="0" i="0" u="none" strike="noStrike" cap="none">
              <a:solidFill>
                <a:srgbClr val="888888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1079612" y="204787"/>
            <a:ext cx="2385900" cy="871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3575050" y="204787"/>
            <a:ext cx="5111700" cy="438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2"/>
          </p:nvPr>
        </p:nvSpPr>
        <p:spPr>
          <a:xfrm>
            <a:off x="1079612" y="1076325"/>
            <a:ext cx="2385900" cy="351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rtl="0">
              <a:spcBef>
                <a:spcPts val="0"/>
              </a:spcBef>
              <a:buFont typeface="Georgia"/>
              <a:buNone/>
              <a:defRPr/>
            </a:lvl1pPr>
            <a:lvl2pPr marL="457200" lvl="1" indent="0" rtl="0">
              <a:spcBef>
                <a:spcPts val="0"/>
              </a:spcBef>
              <a:buFont typeface="Georgia"/>
              <a:buNone/>
              <a:defRPr/>
            </a:lvl2pPr>
            <a:lvl3pPr marL="914400" lvl="2" indent="0" rtl="0">
              <a:spcBef>
                <a:spcPts val="0"/>
              </a:spcBef>
              <a:buFont typeface="Georgia"/>
              <a:buNone/>
              <a:defRPr/>
            </a:lvl3pPr>
            <a:lvl4pPr marL="1371600" lvl="3" indent="0" rtl="0">
              <a:spcBef>
                <a:spcPts val="0"/>
              </a:spcBef>
              <a:buFont typeface="Georgia"/>
              <a:buNone/>
              <a:defRPr/>
            </a:lvl4pPr>
            <a:lvl5pPr marL="1828800" lvl="4" indent="0" rtl="0">
              <a:spcBef>
                <a:spcPts val="0"/>
              </a:spcBef>
              <a:buFont typeface="Georgia"/>
              <a:buNone/>
              <a:defRPr/>
            </a:lvl5pPr>
            <a:lvl6pPr marL="2286000" lvl="5" indent="0" rtl="0">
              <a:spcBef>
                <a:spcPts val="0"/>
              </a:spcBef>
              <a:buFont typeface="Georgia"/>
              <a:buNone/>
              <a:defRPr/>
            </a:lvl6pPr>
            <a:lvl7pPr marL="2743200" lvl="6" indent="0" rtl="0">
              <a:spcBef>
                <a:spcPts val="0"/>
              </a:spcBef>
              <a:buFont typeface="Georgia"/>
              <a:buNone/>
              <a:defRPr/>
            </a:lvl7pPr>
            <a:lvl8pPr marL="3200400" lvl="7" indent="0" rtl="0">
              <a:spcBef>
                <a:spcPts val="0"/>
              </a:spcBef>
              <a:buFont typeface="Georgia"/>
              <a:buNone/>
              <a:defRPr/>
            </a:lvl8pPr>
            <a:lvl9pPr marL="3657600" lvl="8" indent="0" rtl="0">
              <a:spcBef>
                <a:spcPts val="0"/>
              </a:spcBef>
              <a:buFont typeface="Georgia"/>
              <a:buNone/>
              <a:defRPr/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"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" sz="1200" b="0" i="0" u="none" strike="noStrike" cap="none">
              <a:solidFill>
                <a:srgbClr val="888888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9" name="Shape 119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rtl="0">
              <a:spcBef>
                <a:spcPts val="0"/>
              </a:spcBef>
              <a:buFont typeface="Georgia"/>
              <a:buNone/>
              <a:defRPr/>
            </a:lvl1pPr>
            <a:lvl2pPr marL="457200" lvl="1" indent="0" rtl="0">
              <a:spcBef>
                <a:spcPts val="0"/>
              </a:spcBef>
              <a:buFont typeface="Georgia"/>
              <a:buNone/>
              <a:defRPr/>
            </a:lvl2pPr>
            <a:lvl3pPr marL="914400" lvl="2" indent="0" rtl="0">
              <a:spcBef>
                <a:spcPts val="0"/>
              </a:spcBef>
              <a:buFont typeface="Georgia"/>
              <a:buNone/>
              <a:defRPr/>
            </a:lvl3pPr>
            <a:lvl4pPr marL="1371600" lvl="3" indent="0" rtl="0">
              <a:spcBef>
                <a:spcPts val="0"/>
              </a:spcBef>
              <a:buFont typeface="Georgia"/>
              <a:buNone/>
              <a:defRPr/>
            </a:lvl4pPr>
            <a:lvl5pPr marL="1828800" lvl="4" indent="0" rtl="0">
              <a:spcBef>
                <a:spcPts val="0"/>
              </a:spcBef>
              <a:buFont typeface="Georgia"/>
              <a:buNone/>
              <a:defRPr/>
            </a:lvl5pPr>
            <a:lvl6pPr marL="2286000" lvl="5" indent="0" rtl="0">
              <a:spcBef>
                <a:spcPts val="0"/>
              </a:spcBef>
              <a:buFont typeface="Georgia"/>
              <a:buNone/>
              <a:defRPr/>
            </a:lvl6pPr>
            <a:lvl7pPr marL="2743200" lvl="6" indent="0" rtl="0">
              <a:spcBef>
                <a:spcPts val="0"/>
              </a:spcBef>
              <a:buFont typeface="Georgia"/>
              <a:buNone/>
              <a:defRPr/>
            </a:lvl7pPr>
            <a:lvl8pPr marL="3200400" lvl="7" indent="0" rtl="0">
              <a:spcBef>
                <a:spcPts val="0"/>
              </a:spcBef>
              <a:buFont typeface="Georgia"/>
              <a:buNone/>
              <a:defRPr/>
            </a:lvl8pPr>
            <a:lvl9pPr marL="3657600" lvl="8" indent="0" rtl="0">
              <a:spcBef>
                <a:spcPts val="0"/>
              </a:spcBef>
              <a:buFont typeface="Georgia"/>
              <a:buNone/>
              <a:defRPr/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"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" sz="1200" b="0" i="0" u="none" strike="noStrike" cap="none">
              <a:solidFill>
                <a:srgbClr val="888888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971600" y="205978"/>
            <a:ext cx="7715100" cy="55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rgbClr val="502800"/>
              </a:buClr>
              <a:buFont typeface="Georgia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 rot="5400000">
            <a:off x="2912100" y="-1015833"/>
            <a:ext cx="3834300" cy="771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65100" algn="l" rtl="0">
              <a:spcBef>
                <a:spcPts val="560"/>
              </a:spcBef>
              <a:buClr>
                <a:srgbClr val="502800"/>
              </a:buClr>
              <a:buFont typeface="Arial"/>
              <a:buChar char="•"/>
              <a:defRPr/>
            </a:lvl1pPr>
            <a:lvl2pPr marL="742950" lvl="1" indent="-133350" algn="l" rtl="0">
              <a:spcBef>
                <a:spcPts val="480"/>
              </a:spcBef>
              <a:buClr>
                <a:srgbClr val="502800"/>
              </a:buClr>
              <a:buFont typeface="Arial"/>
              <a:buChar char="–"/>
              <a:defRPr/>
            </a:lvl2pPr>
            <a:lvl3pPr marL="1143000" lvl="2" indent="-101600" algn="l" rtl="0">
              <a:spcBef>
                <a:spcPts val="400"/>
              </a:spcBef>
              <a:buClr>
                <a:srgbClr val="502800"/>
              </a:buClr>
              <a:buFont typeface="Arial"/>
              <a:buChar char="•"/>
              <a:defRPr/>
            </a:lvl3pPr>
            <a:lvl4pPr marL="1600200" lvl="3" indent="-114300" algn="l" rtl="0">
              <a:spcBef>
                <a:spcPts val="360"/>
              </a:spcBef>
              <a:buClr>
                <a:srgbClr val="502800"/>
              </a:buClr>
              <a:buFont typeface="Arial"/>
              <a:buChar char="–"/>
              <a:defRPr/>
            </a:lvl4pPr>
            <a:lvl5pPr marL="2057400" lvl="4" indent="-114300" algn="l" rtl="0">
              <a:spcBef>
                <a:spcPts val="360"/>
              </a:spcBef>
              <a:buClr>
                <a:srgbClr val="502800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lvl="6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lvl="7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lvl="8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"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" sz="1200" b="0" i="0" u="none" strike="noStrike" cap="none">
              <a:solidFill>
                <a:srgbClr val="888888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 rot="5400000">
            <a:off x="5463750" y="1371628"/>
            <a:ext cx="4388700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rgbClr val="502800"/>
              </a:buClr>
              <a:buFont typeface="Georgia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 rot="5400000">
            <a:off x="1272750" y="-609571"/>
            <a:ext cx="4388700" cy="6019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65100" algn="l" rtl="0">
              <a:spcBef>
                <a:spcPts val="560"/>
              </a:spcBef>
              <a:buClr>
                <a:srgbClr val="502800"/>
              </a:buClr>
              <a:buFont typeface="Arial"/>
              <a:buChar char="•"/>
              <a:defRPr/>
            </a:lvl1pPr>
            <a:lvl2pPr marL="742950" lvl="1" indent="-133350" algn="l" rtl="0">
              <a:spcBef>
                <a:spcPts val="480"/>
              </a:spcBef>
              <a:buClr>
                <a:srgbClr val="502800"/>
              </a:buClr>
              <a:buFont typeface="Arial"/>
              <a:buChar char="–"/>
              <a:defRPr/>
            </a:lvl2pPr>
            <a:lvl3pPr marL="1143000" lvl="2" indent="-101600" algn="l" rtl="0">
              <a:spcBef>
                <a:spcPts val="400"/>
              </a:spcBef>
              <a:buClr>
                <a:srgbClr val="502800"/>
              </a:buClr>
              <a:buFont typeface="Arial"/>
              <a:buChar char="•"/>
              <a:defRPr/>
            </a:lvl3pPr>
            <a:lvl4pPr marL="1600200" lvl="3" indent="-114300" algn="l" rtl="0">
              <a:spcBef>
                <a:spcPts val="360"/>
              </a:spcBef>
              <a:buClr>
                <a:srgbClr val="502800"/>
              </a:buClr>
              <a:buFont typeface="Arial"/>
              <a:buChar char="–"/>
              <a:defRPr/>
            </a:lvl4pPr>
            <a:lvl5pPr marL="2057400" lvl="4" indent="-114300" algn="l" rtl="0">
              <a:spcBef>
                <a:spcPts val="360"/>
              </a:spcBef>
              <a:buClr>
                <a:srgbClr val="502800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lvl="6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lvl="7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lvl="8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"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" sz="1200" b="0" i="0" u="none" strike="noStrike" cap="none">
              <a:solidFill>
                <a:srgbClr val="888888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CB9C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>
                <a:solidFill>
                  <a:schemeClr val="dk2"/>
                </a:solidFill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ru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CB9C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971600" y="205978"/>
            <a:ext cx="7715100" cy="55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502800"/>
              </a:buClr>
              <a:buFont typeface="Georgia"/>
              <a:buNone/>
              <a:defRPr/>
            </a:lvl1pPr>
            <a:lvl2pPr marL="0" marR="0" lvl="1" indent="0" algn="l" rtl="0">
              <a:spcBef>
                <a:spcPts val="0"/>
              </a:spcBef>
              <a:defRPr/>
            </a:lvl2pPr>
            <a:lvl3pPr marL="0" marR="0" lvl="2" indent="0" algn="l" rtl="0">
              <a:spcBef>
                <a:spcPts val="0"/>
              </a:spcBef>
              <a:defRPr/>
            </a:lvl3pPr>
            <a:lvl4pPr marL="0" marR="0" lvl="3" indent="0" algn="l" rtl="0">
              <a:spcBef>
                <a:spcPts val="0"/>
              </a:spcBef>
              <a:defRPr/>
            </a:lvl4pPr>
            <a:lvl5pPr marL="0" marR="0" lvl="4" indent="0" algn="l" rtl="0">
              <a:spcBef>
                <a:spcPts val="0"/>
              </a:spcBef>
              <a:defRPr/>
            </a:lvl5pPr>
            <a:lvl6pPr marL="0" marR="0" lvl="5" indent="0" algn="l" rtl="0">
              <a:spcBef>
                <a:spcPts val="0"/>
              </a:spcBef>
              <a:defRPr/>
            </a:lvl6pPr>
            <a:lvl7pPr marL="0" marR="0" lvl="6" indent="0" algn="l" rtl="0">
              <a:spcBef>
                <a:spcPts val="0"/>
              </a:spcBef>
              <a:defRPr/>
            </a:lvl7pPr>
            <a:lvl8pPr marL="0" marR="0" lvl="7" indent="0" algn="l" rtl="0">
              <a:spcBef>
                <a:spcPts val="0"/>
              </a:spcBef>
              <a:defRPr/>
            </a:lvl8pPr>
            <a:lvl9pPr marL="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971600" y="924566"/>
            <a:ext cx="7715100" cy="3834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rgbClr val="502800"/>
              </a:buClr>
              <a:buFont typeface="Arial"/>
              <a:buChar char="•"/>
              <a:defRPr/>
            </a:lvl1pPr>
            <a:lvl2pPr marL="742950" marR="0" lvl="1" indent="-133350" algn="l" rtl="0">
              <a:spcBef>
                <a:spcPts val="480"/>
              </a:spcBef>
              <a:buClr>
                <a:srgbClr val="502800"/>
              </a:buClr>
              <a:buFont typeface="Arial"/>
              <a:buChar char="–"/>
              <a:defRPr/>
            </a:lvl2pPr>
            <a:lvl3pPr marL="1143000" marR="0" lvl="2" indent="-101600" algn="l" rtl="0">
              <a:spcBef>
                <a:spcPts val="400"/>
              </a:spcBef>
              <a:buClr>
                <a:srgbClr val="502800"/>
              </a:buClr>
              <a:buFont typeface="Arial"/>
              <a:buChar char="•"/>
              <a:defRPr/>
            </a:lvl3pPr>
            <a:lvl4pPr marL="1600200" marR="0" lvl="3" indent="-114300" algn="l" rtl="0">
              <a:spcBef>
                <a:spcPts val="360"/>
              </a:spcBef>
              <a:buClr>
                <a:srgbClr val="502800"/>
              </a:buClr>
              <a:buFont typeface="Arial"/>
              <a:buChar char="–"/>
              <a:defRPr/>
            </a:lvl4pPr>
            <a:lvl5pPr marL="2057400" marR="0" lvl="4" indent="-114300" algn="l" rtl="0">
              <a:spcBef>
                <a:spcPts val="360"/>
              </a:spcBef>
              <a:buClr>
                <a:srgbClr val="502800"/>
              </a:buClr>
              <a:buFont typeface="Arial"/>
              <a:buChar char="»"/>
              <a:defRPr/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"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" sz="1200" b="0" i="0" u="none" strike="noStrike" cap="none">
              <a:solidFill>
                <a:srgbClr val="888888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56" name="Shape 56" descr="Рисунок2.pn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0"/>
            <a:ext cx="900600" cy="51435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42" name="Shape 142" descr="с пером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Shape 143"/>
          <p:cNvSpPr txBox="1"/>
          <p:nvPr/>
        </p:nvSpPr>
        <p:spPr>
          <a:xfrm>
            <a:off x="939575" y="842725"/>
            <a:ext cx="7545600" cy="2157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ru" sz="4800" b="1" i="1">
                <a:solidFill>
                  <a:srgbClr val="5B0F00"/>
                </a:solidFill>
                <a:latin typeface="Georgia"/>
                <a:ea typeface="Georgia"/>
                <a:cs typeface="Georgia"/>
                <a:sym typeface="Georgia"/>
              </a:rPr>
              <a:t>"</a:t>
            </a:r>
            <a:r>
              <a:rPr lang="ru" sz="4800" b="1" i="1">
                <a:solidFill>
                  <a:srgbClr val="5B0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Блаженные Ксения Петербургская и Матрона Московская"</a:t>
            </a:r>
          </a:p>
          <a:p>
            <a:pPr lvl="0" algn="ctr" rtl="0">
              <a:spcBef>
                <a:spcPts val="0"/>
              </a:spcBef>
              <a:buNone/>
            </a:pPr>
            <a:endParaRPr sz="4800" b="1">
              <a:solidFill>
                <a:srgbClr val="66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4" name="Shape 144"/>
          <p:cNvSpPr txBox="1"/>
          <p:nvPr/>
        </p:nvSpPr>
        <p:spPr>
          <a:xfrm>
            <a:off x="1404525" y="2654075"/>
            <a:ext cx="6828900" cy="755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ru" sz="3600" b="1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Команда “Ромашки”</a:t>
            </a:r>
            <a:r>
              <a:rPr lang="ru" sz="3600" b="1">
                <a:solidFill>
                  <a:srgbClr val="FFF2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”</a:t>
            </a:r>
          </a:p>
        </p:txBody>
      </p:sp>
      <p:sp>
        <p:nvSpPr>
          <p:cNvPr id="145" name="Shape 145"/>
          <p:cNvSpPr txBox="1"/>
          <p:nvPr/>
        </p:nvSpPr>
        <p:spPr>
          <a:xfrm>
            <a:off x="1404525" y="3106550"/>
            <a:ext cx="5908800" cy="1349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ru" sz="2400" b="1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МБОУ СОШ “4 г. Льгова  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ru" sz="2400" b="1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“Б” класс</a:t>
            </a:r>
          </a:p>
        </p:txBody>
      </p:sp>
      <p:sp>
        <p:nvSpPr>
          <p:cNvPr id="146" name="Shape 146"/>
          <p:cNvSpPr txBox="1"/>
          <p:nvPr/>
        </p:nvSpPr>
        <p:spPr>
          <a:xfrm>
            <a:off x="741250" y="2856500"/>
            <a:ext cx="76926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ru" sz="3000" i="1">
                <a:solidFill>
                  <a:srgbClr val="5B0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этап сетевого проекта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/>
        </p:nvSpPr>
        <p:spPr>
          <a:xfrm>
            <a:off x="357158" y="0"/>
            <a:ext cx="8572560" cy="785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ru" sz="3200" b="1" i="1" u="sng" dirty="0">
                <a:solidFill>
                  <a:srgbClr val="98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Мирская жизнь </a:t>
            </a:r>
            <a:r>
              <a:rPr lang="ru" sz="3200" b="1" i="1" u="sng" dirty="0" smtClean="0">
                <a:solidFill>
                  <a:srgbClr val="98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Ксении</a:t>
            </a:r>
            <a:r>
              <a:rPr lang="ru" sz="3200" b="1" i="1" u="sng" dirty="0" smtClean="0">
                <a:solidFill>
                  <a:srgbClr val="98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ru" sz="3200" b="1" i="1" u="sng" dirty="0">
              <a:solidFill>
                <a:srgbClr val="98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1" name="Shape 181"/>
          <p:cNvSpPr txBox="1"/>
          <p:nvPr/>
        </p:nvSpPr>
        <p:spPr>
          <a:xfrm>
            <a:off x="58124" y="1000114"/>
            <a:ext cx="6514140" cy="4000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just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ru" sz="1800" b="1" i="1" dirty="0">
                <a:solidFill>
                  <a:srgbClr val="5B0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 февраля Русская Православная Церковь празднует памяти святой блаженной Ксении Петербургской.</a:t>
            </a:r>
            <a:r>
              <a:rPr lang="ru" sz="1800" i="1" dirty="0">
                <a:solidFill>
                  <a:srgbClr val="5B0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Блаженная Ксения родилась между 1719 и 1730 годами и свой спасительный подвиг несла в Петербурге. Мужем Ксении был певчий придворного хора Андрей Феодорович Петров.Жили супруги в мире и согласии. Внезапная смерть мужа, умершего без христианского покаяния очень потрясла Ксению.</a:t>
            </a:r>
          </a:p>
          <a:p>
            <a:pPr lvl="0" algn="just">
              <a:spcBef>
                <a:spcPts val="800"/>
              </a:spcBef>
              <a:buClr>
                <a:schemeClr val="dk1"/>
              </a:buClr>
              <a:buSzPct val="55000"/>
            </a:pPr>
            <a:r>
              <a:rPr lang="ru" sz="1800" i="1" dirty="0">
                <a:solidFill>
                  <a:srgbClr val="5B0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26-летняя вдова решила начать труднейший христианский подвиг – казаться безумною, дабы, принеся в жертву Богу самое ценное, что есть у человека – разум, умолить Создателя о помиловании внезапно скончавшегося супруга. </a:t>
            </a:r>
            <a:r>
              <a:rPr lang="ru" sz="1800" i="1" dirty="0" smtClean="0">
                <a:solidFill>
                  <a:srgbClr val="5B0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Облачившись в военный костюм мужа, она уверяла всех, что умер вовсе не Андрей, а жена его Ксения.  </a:t>
            </a:r>
          </a:p>
          <a:p>
            <a:pPr lvl="0" algn="just">
              <a:spcBef>
                <a:spcPts val="800"/>
              </a:spcBef>
              <a:buClr>
                <a:schemeClr val="dk1"/>
              </a:buClr>
              <a:buSzPct val="55000"/>
            </a:pPr>
            <a:r>
              <a:rPr lang="ru" sz="1800" i="1" dirty="0" smtClean="0">
                <a:solidFill>
                  <a:srgbClr val="5B0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 sz="2000" i="1">
              <a:solidFill>
                <a:srgbClr val="5B0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just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000" i="1">
              <a:solidFill>
                <a:srgbClr val="5B0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82" name="Shape 1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29454" y="1357304"/>
            <a:ext cx="1857388" cy="24288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Shape 183" descr="534337fcd077c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62850" y="4666550"/>
            <a:ext cx="3273425" cy="47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14296"/>
            <a:ext cx="78052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" sz="3600" b="1" i="1" u="sng" dirty="0" smtClean="0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Путь юродства ради Христа.</a:t>
            </a:r>
            <a:endParaRPr lang="ru" sz="3600" b="1" i="1" u="sng" dirty="0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1214429"/>
            <a:ext cx="6500858" cy="3180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Bef>
                <a:spcPts val="800"/>
              </a:spcBef>
              <a:buClr>
                <a:schemeClr val="dk1"/>
              </a:buClr>
              <a:buSzPct val="55000"/>
            </a:pPr>
            <a:r>
              <a:rPr lang="ru" sz="1800" b="1" i="1" dirty="0" smtClean="0">
                <a:solidFill>
                  <a:srgbClr val="5B0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Облачившись в военный костюм мужа, она уверяла всех, что умер вовсе не Андрей, а жена его Ксения.  </a:t>
            </a:r>
          </a:p>
          <a:p>
            <a:pPr lvl="0" algn="just">
              <a:lnSpc>
                <a:spcPct val="150000"/>
              </a:lnSpc>
              <a:spcBef>
                <a:spcPts val="800"/>
              </a:spcBef>
              <a:buClr>
                <a:schemeClr val="dk1"/>
              </a:buClr>
              <a:buSzPct val="55000"/>
            </a:pPr>
            <a:r>
              <a:rPr lang="ru" sz="1800" b="1" i="1" dirty="0" smtClean="0">
                <a:solidFill>
                  <a:srgbClr val="5B0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До конца жизни святая откликалась только на  имя мужа. </a:t>
            </a:r>
          </a:p>
          <a:p>
            <a:pPr lvl="0" algn="just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ct val="55000"/>
            </a:pPr>
            <a:r>
              <a:rPr lang="ru" sz="1800" i="1" dirty="0" smtClean="0">
                <a:solidFill>
                  <a:srgbClr val="5B0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ru" sz="1800" b="1" i="1" dirty="0" smtClean="0">
                <a:solidFill>
                  <a:srgbClr val="5B0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Определённого места жительства Ксения не имела. Целый день бродила она по Петербургу.  Иногда святая становилась объектом  насмешек и издевательств уличных мальчишек. Взрослые люди уважали и защищали её. </a:t>
            </a:r>
            <a:endParaRPr lang="ru" sz="1800" b="1" i="1" dirty="0">
              <a:solidFill>
                <a:srgbClr val="5B0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285866"/>
            <a:ext cx="750099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" sz="1800" b="1" i="1" dirty="0" smtClean="0">
                <a:solidFill>
                  <a:srgbClr val="5B0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Поместный собор Русской Православной Церкви, посвященный юбилею 1000-летия Крещения Руси, в июне 1988 г. канонизировал блаженную Ксению за святость жизни, проявившуюся в глубокой любви к ближним, в смирении, терпении, кротости и прозорливости, на основании большого количества чудес, совершающихся по молитвам блаженной, а также непрекращающегося народного почитания.</a:t>
            </a:r>
          </a:p>
          <a:p>
            <a:pPr lvl="0" algn="just">
              <a:lnSpc>
                <a:spcPct val="150000"/>
              </a:lnSpc>
            </a:pPr>
            <a:r>
              <a:rPr lang="ru" sz="1800" b="1" i="1" dirty="0" smtClean="0">
                <a:solidFill>
                  <a:srgbClr val="5B0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Ксения Петербургская  стала первой русской женщиной-юродивой, причисленной к лику святых. </a:t>
            </a:r>
            <a:endParaRPr lang="ru" sz="1800" b="1" i="1" dirty="0">
              <a:solidFill>
                <a:srgbClr val="5B0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285734"/>
            <a:ext cx="78790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" sz="3200" b="1" i="1" u="sng" dirty="0" smtClean="0">
                <a:solidFill>
                  <a:srgbClr val="980000"/>
                </a:solidFill>
              </a:rPr>
              <a:t>Канонизация  святой Ксении</a:t>
            </a:r>
            <a:endParaRPr lang="ru" sz="3200" b="1" i="1" u="sng" dirty="0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 txBox="1"/>
          <p:nvPr/>
        </p:nvSpPr>
        <p:spPr>
          <a:xfrm>
            <a:off x="2928926" y="785800"/>
            <a:ext cx="5893674" cy="42857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ru" sz="1600" i="1" dirty="0">
                <a:latin typeface="Times New Roman"/>
                <a:ea typeface="Times New Roman"/>
                <a:cs typeface="Times New Roman"/>
                <a:sym typeface="Times New Roman"/>
              </a:rPr>
              <a:t>Блаженная матушка Матрона родилась в 1885 году в селе Себино Тульской области в бедной семье Димитрия и Наталии Никоновых. От рождения Матрона была не просто слепой, у нее совсем не было глаз, но Господь даровал ей духовное зрение. С ранних лет блаженной Матроне были ведомы не только человеческие грехи, преступления, но и мысли. Она чувствовала приближение опасности, предвидела стихийные и общественные бедствия. По ее молитвам люди получали исцеление от болезней и утешение в скорбях.К избе </a:t>
            </a:r>
            <a:r>
              <a:rPr lang="ru" sz="1600" i="1" dirty="0" smtClean="0">
                <a:latin typeface="Times New Roman"/>
                <a:ea typeface="Times New Roman"/>
                <a:cs typeface="Times New Roman"/>
                <a:sym typeface="Times New Roman"/>
              </a:rPr>
              <a:t>шли </a:t>
            </a:r>
            <a:r>
              <a:rPr lang="ru" sz="1600" i="1" dirty="0">
                <a:latin typeface="Times New Roman"/>
                <a:ea typeface="Times New Roman"/>
                <a:cs typeface="Times New Roman"/>
                <a:sym typeface="Times New Roman"/>
              </a:rPr>
              <a:t>люди, тянулись подводы, телеги с больными из окрестных сел и </a:t>
            </a:r>
            <a:r>
              <a:rPr lang="ru" sz="1600" i="1" dirty="0" smtClean="0">
                <a:latin typeface="Times New Roman"/>
                <a:ea typeface="Times New Roman"/>
                <a:cs typeface="Times New Roman"/>
                <a:sym typeface="Times New Roman"/>
              </a:rPr>
              <a:t>деревень. </a:t>
            </a:r>
            <a:r>
              <a:rPr lang="ru" sz="1600" i="1" dirty="0">
                <a:latin typeface="Times New Roman"/>
                <a:ea typeface="Times New Roman"/>
                <a:cs typeface="Times New Roman"/>
                <a:sym typeface="Times New Roman"/>
              </a:rPr>
              <a:t>Привозили лежачих больных, которых девочка поднимала на ноги. Желая отблагодарить Матрону, они оставляли ее родителям продукты и подарки</a:t>
            </a:r>
            <a:r>
              <a:rPr lang="ru" sz="1600" i="1" dirty="0" smtClean="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lang="ru" sz="1600" i="1" dirty="0" smtClean="0">
                <a:solidFill>
                  <a:srgbClr val="5B0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600" i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Так девочка, вместо того чтобы стать обузой для семьи, стала ее кормилицей. В 1925 году Матрона перебралась в Москву, прожила в ней до конца своих дней.</a:t>
            </a:r>
            <a:endParaRPr lang="ru" sz="1600" i="1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57" name="Shape 2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472" y="1285866"/>
            <a:ext cx="2000264" cy="2714645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Shape 258"/>
          <p:cNvSpPr txBox="1"/>
          <p:nvPr/>
        </p:nvSpPr>
        <p:spPr>
          <a:xfrm>
            <a:off x="488125" y="0"/>
            <a:ext cx="8578800" cy="60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34375"/>
              <a:buFont typeface="Arial"/>
              <a:buNone/>
            </a:pPr>
            <a:r>
              <a:rPr lang="ru" sz="3200" b="1" u="sng">
                <a:solidFill>
                  <a:srgbClr val="98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Святая  Блаженная  Матрона Московская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214296"/>
            <a:ext cx="62484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ПОМОЩЬ МАТРОНУШКИ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000114"/>
            <a:ext cx="7500990" cy="3741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" sz="1600" b="1" i="1" dirty="0" smtClean="0">
                <a:solidFill>
                  <a:srgbClr val="5B0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Когда началась война, блаженная просила всех приходящих к ней приносить ивовые ветки. Она их ломала на палочки одинаковой длины, очищала от коры и молилась. Ее ближние вспоминали, что пальцы ее были в ранках. Она часто говорила, что бывает невидимо на фронтах, помогает нашим воинам. В день Матронушка принимала до сорока человек.. Помощь ее людям была бескорыстной, она ни с кого нич</a:t>
            </a:r>
            <a:r>
              <a:rPr lang="ru" sz="1600" b="1" dirty="0" smtClean="0">
                <a:solidFill>
                  <a:srgbClr val="5B0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его </a:t>
            </a:r>
            <a:r>
              <a:rPr lang="ru" sz="1600" b="1" i="1" dirty="0" smtClean="0">
                <a:solidFill>
                  <a:srgbClr val="5B0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 брала. Люди приходили со своими бедами, душевной и телесной болью. Она никому не отказывала в помощи, кроме тех, кто приходил с лукавым намерениями Молитвы матушка читала всегда громко. Она подчеркивала, что помогает не сама, а Бог по ее молитвам: "Что, Матронушка - Бог, что ли? Бог помогает!"</a:t>
            </a:r>
            <a:endParaRPr lang="ru" sz="1600" b="1" i="1" dirty="0">
              <a:solidFill>
                <a:srgbClr val="5B0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/>
          <p:nvPr/>
        </p:nvSpPr>
        <p:spPr>
          <a:xfrm>
            <a:off x="0" y="0"/>
            <a:ext cx="8967300" cy="83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ru" sz="3600" b="1" u="sng">
                <a:solidFill>
                  <a:srgbClr val="98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Восьмой столп России.</a:t>
            </a:r>
          </a:p>
        </p:txBody>
      </p:sp>
      <p:sp>
        <p:nvSpPr>
          <p:cNvPr id="291" name="Shape 291"/>
          <p:cNvSpPr txBox="1"/>
          <p:nvPr/>
        </p:nvSpPr>
        <p:spPr>
          <a:xfrm>
            <a:off x="785786" y="1084724"/>
            <a:ext cx="8358214" cy="377304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just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ru" sz="2400" b="1" i="1" dirty="0">
                <a:solidFill>
                  <a:srgbClr val="66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 нас дошло предание о встрече Матронушки со святым праведным Иоанном Кронштадтским, который по окончании службы в Андреевском соборе Кронштадта попросил народ расступиться перед 14-летней  Матроной     и      во    всеуслышание      сказал:</a:t>
            </a:r>
          </a:p>
          <a:p>
            <a:pPr lvl="0" algn="just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ru" sz="2400" b="1" i="1" dirty="0">
                <a:solidFill>
                  <a:srgbClr val="98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«Матронушка, иди-иди ко мне.</a:t>
            </a:r>
          </a:p>
          <a:p>
            <a:pPr lvl="0" algn="just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ru" sz="2400" b="1" i="1" dirty="0">
                <a:solidFill>
                  <a:srgbClr val="98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Вот идет моя смена —</a:t>
            </a:r>
          </a:p>
          <a:p>
            <a:pPr lvl="0" algn="just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ru" sz="2400" b="1" i="1" dirty="0">
                <a:solidFill>
                  <a:srgbClr val="98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восьмой столп России</a:t>
            </a:r>
            <a:r>
              <a:rPr lang="ru" sz="2400" b="1" i="1" dirty="0" smtClean="0">
                <a:solidFill>
                  <a:srgbClr val="98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».</a:t>
            </a:r>
          </a:p>
          <a:p>
            <a:pPr lvl="0" algn="just">
              <a:buClr>
                <a:schemeClr val="dk1"/>
              </a:buClr>
              <a:buSzPct val="45833"/>
            </a:pPr>
            <a:r>
              <a:rPr lang="ru" sz="1600" b="1" i="1" dirty="0" smtClean="0">
                <a:solidFill>
                  <a:srgbClr val="5B0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Традиционные, от ворот, очереди, ворохи записок, цветы, которые она любила, и радость от сознания того, что в простоте и безыскусности обязательно будешь принят.</a:t>
            </a:r>
            <a:endParaRPr lang="ru" sz="1600" b="1" i="1" dirty="0">
              <a:solidFill>
                <a:srgbClr val="98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>
        <p14:gallery dir="l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857238"/>
            <a:ext cx="7858180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" sz="1800" b="1" i="1" dirty="0" smtClean="0">
                <a:solidFill>
                  <a:srgbClr val="5B0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Традиционные, от ворот, очереди, ворохи записок, цветы, которые она любила, и радость от сознания того, что в простоте и безыскусности обязательно будешь принят. Ты к ней – с букетиком, а от нее, бывает, что и с целым букетом роз, облагодатствованный, обласканный, а впереди – главное чудо: помощь, так же просто, как если бы говорили лицом к лицу. Вот это и есть Матушка Матрона. Сколько бы ни подтрунивали богословы над этим неиссякаемым народным обожанием, в нем есть своя правда. Истосковавшиеся по сердечности люди утешаются тем, что здесь все, «по-оптински»: «на молитве не лукавь, а веди дело проще». А за этой простотой и «народностью» – исповеднический подвиг, история послушливой, по-детски преданной любви к Богу.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4414" y="214296"/>
            <a:ext cx="7500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Незабвенная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Матронушка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Московская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Другая 1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2A15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811</Words>
  <PresentationFormat>Экран (16:9)</PresentationFormat>
  <Paragraphs>28</Paragraphs>
  <Slides>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simple-light-2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 Windows</cp:lastModifiedBy>
  <cp:revision>21</cp:revision>
  <dcterms:modified xsi:type="dcterms:W3CDTF">2017-05-10T17:35:52Z</dcterms:modified>
</cp:coreProperties>
</file>