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56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05"/>
    <a:srgbClr val="F71A3B"/>
    <a:srgbClr val="EC8F42"/>
    <a:srgbClr val="FFD54F"/>
    <a:srgbClr val="FFD900"/>
    <a:srgbClr val="E21C2F"/>
    <a:srgbClr val="E50046"/>
    <a:srgbClr val="BD0721"/>
    <a:srgbClr val="E63546"/>
    <a:srgbClr val="E60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282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0AEC2-C5D7-4D74-9B99-4D0ED0925543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619FB-7A7B-4276-B829-0EF498E8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757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2859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3100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766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0379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779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378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416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663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210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9329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544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1BCA7-C080-42A1-8C68-3210AF6DB82E}" type="datetimeFigureOut">
              <a:rPr lang="pl-PL" smtClean="0"/>
              <a:t>2017-05-10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DB343-BD70-45CB-B1A5-395C616F8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083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1719" y="6125016"/>
            <a:ext cx="1301578" cy="489393"/>
          </a:xfrm>
          <a:prstGeom prst="rect">
            <a:avLst/>
          </a:prstGeom>
        </p:spPr>
      </p:pic>
      <p:pic>
        <p:nvPicPr>
          <p:cNvPr id="12" name="Obraz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21" y="361628"/>
            <a:ext cx="1731397" cy="835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460" y="1996500"/>
            <a:ext cx="5166360" cy="1242060"/>
          </a:xfrm>
          <a:prstGeom prst="rect">
            <a:avLst/>
          </a:prstGeom>
        </p:spPr>
      </p:pic>
      <p:pic>
        <p:nvPicPr>
          <p:cNvPr id="14" name="Obraz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8712" y="5420498"/>
            <a:ext cx="1305903" cy="15445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Obraz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90463" flipH="1">
            <a:off x="1347743" y="5674008"/>
            <a:ext cx="1944509" cy="1994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95876" y="4219575"/>
            <a:ext cx="39242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Created</a:t>
            </a:r>
            <a:r>
              <a:rPr lang="ru-RU" sz="2800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by</a:t>
            </a:r>
            <a:r>
              <a:rPr lang="ru-RU" sz="2800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Vyatkina</a:t>
            </a:r>
            <a:r>
              <a:rPr lang="ru-RU" sz="2800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Alina</a:t>
            </a:r>
            <a:endParaRPr lang="ru-RU" sz="2800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ru-RU" sz="2800" dirty="0" err="1">
                <a:solidFill>
                  <a:srgbClr val="002060"/>
                </a:solidFill>
                <a:cs typeface="Aharoni" panose="02010803020104030203" pitchFamily="2" charset="-79"/>
              </a:rPr>
              <a:t>a</a:t>
            </a:r>
            <a:r>
              <a:rPr lang="ru-RU" sz="2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nd</a:t>
            </a:r>
            <a:r>
              <a:rPr lang="ru-RU" sz="2800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Galanina</a:t>
            </a:r>
            <a:r>
              <a:rPr lang="ru-RU" sz="2800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Uliana</a:t>
            </a:r>
            <a:endParaRPr lang="ru-RU" sz="2800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ru-RU" sz="2800" dirty="0" smtClean="0">
                <a:solidFill>
                  <a:srgbClr val="002060"/>
                </a:solidFill>
                <a:cs typeface="Aharoni" panose="02010803020104030203" pitchFamily="2" charset="-79"/>
              </a:rPr>
              <a:t>2 «V» </a:t>
            </a:r>
            <a:r>
              <a:rPr lang="ru-RU" sz="2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class</a:t>
            </a:r>
            <a:r>
              <a:rPr lang="ru-RU" sz="2800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school</a:t>
            </a:r>
            <a:r>
              <a:rPr lang="ru-RU" sz="2800" dirty="0" smtClean="0">
                <a:solidFill>
                  <a:srgbClr val="002060"/>
                </a:solidFill>
                <a:cs typeface="Aharoni" panose="02010803020104030203" pitchFamily="2" charset="-79"/>
              </a:rPr>
              <a:t> № 70</a:t>
            </a:r>
            <a:endParaRPr lang="ru-RU" sz="2800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872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277233"/>
            <a:ext cx="9144000" cy="590130"/>
          </a:xfrm>
          <a:prstGeom prst="rect">
            <a:avLst/>
          </a:prstGeom>
          <a:solidFill>
            <a:srgbClr val="E2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1" name="Obraz 10" descr="logo_macmillan_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381329"/>
            <a:ext cx="1152128" cy="368680"/>
          </a:xfrm>
          <a:prstGeom prst="rect">
            <a:avLst/>
          </a:prstGeom>
          <a:effectLst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21" y="361628"/>
            <a:ext cx="1731397" cy="835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0" name="Picture 2" descr="C:\Users\user\Desktop\1s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1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0487" y="-44450"/>
            <a:ext cx="560228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0486" y="-44450"/>
            <a:ext cx="560228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949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277233"/>
            <a:ext cx="9144000" cy="590130"/>
          </a:xfrm>
          <a:prstGeom prst="rect">
            <a:avLst/>
          </a:prstGeom>
          <a:solidFill>
            <a:srgbClr val="E2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</a:t>
            </a:r>
            <a:endParaRPr lang="pl-PL" dirty="0"/>
          </a:p>
        </p:txBody>
      </p:sp>
      <p:pic>
        <p:nvPicPr>
          <p:cNvPr id="11" name="Obraz 10" descr="logo_macmillan_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381329"/>
            <a:ext cx="1152128" cy="368680"/>
          </a:xfrm>
          <a:prstGeom prst="rect">
            <a:avLst/>
          </a:prstGeom>
          <a:effectLst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21" y="361628"/>
            <a:ext cx="1731397" cy="835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4" name="Picture 2" descr="C:\Users\user\Desktop\ss2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52261"/>
            <a:ext cx="9144000" cy="627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3375" y="0"/>
            <a:ext cx="6410325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cs typeface="Aharoni" panose="02010803020104030203" pitchFamily="2" charset="-79"/>
              </a:rPr>
              <a:t>T</a:t>
            </a:r>
            <a:r>
              <a:rPr lang="en-US" sz="1700" b="1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hese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are three brothers - the paints.</a:t>
            </a:r>
          </a:p>
          <a:p>
            <a:pPr>
              <a:lnSpc>
                <a:spcPct val="150000"/>
              </a:lnSpc>
            </a:pP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heir name</a:t>
            </a: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are </a:t>
            </a:r>
            <a:r>
              <a:rPr lang="en-US" sz="17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sz="1700" b="1" dirty="0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and </a:t>
            </a:r>
            <a:r>
              <a:rPr lang="en-US" sz="1700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blue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his is their sister – </a:t>
            </a: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paint brush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lgerian" panose="04020705040A02060702" pitchFamily="82" charset="0"/>
              </a:rPr>
              <a:t>.</a:t>
            </a:r>
            <a:endParaRPr lang="ru-RU" sz="17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943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277233"/>
            <a:ext cx="9144000" cy="590130"/>
          </a:xfrm>
          <a:prstGeom prst="rect">
            <a:avLst/>
          </a:prstGeom>
          <a:solidFill>
            <a:srgbClr val="E2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1" name="Obraz 10" descr="logo_macmillan_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381329"/>
            <a:ext cx="1152128" cy="368680"/>
          </a:xfrm>
          <a:prstGeom prst="rect">
            <a:avLst/>
          </a:prstGeom>
          <a:effectLst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21" y="361628"/>
            <a:ext cx="1731397" cy="835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8" name="Picture 2" descr="C:\Users\user\Documents\Scanned Documents\Рисунок (88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052"/>
            <a:ext cx="9252388" cy="655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86425" y="5372100"/>
            <a:ext cx="3457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They live in a big white house. </a:t>
            </a:r>
          </a:p>
          <a:p>
            <a:r>
              <a:rPr lang="en-US" dirty="0">
                <a:solidFill>
                  <a:schemeClr val="accent6">
                    <a:lumMod val="25000"/>
                  </a:schemeClr>
                </a:solidFill>
              </a:rPr>
              <a:t>    </a:t>
            </a:r>
            <a:endParaRPr lang="ru-RU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90774" y="5467349"/>
            <a:ext cx="2981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Nearby there are three lakes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en-US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dirty="0">
                <a:solidFill>
                  <a:srgbClr val="F8FC0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blue.</a:t>
            </a:r>
          </a:p>
          <a:p>
            <a:r>
              <a:rPr lang="en-US" dirty="0"/>
              <a:t>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501" y="413266"/>
            <a:ext cx="2181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sky is </a:t>
            </a:r>
            <a:r>
              <a:rPr lang="en-US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blue.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57400" y="3914775"/>
            <a:ext cx="24479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grass is </a:t>
            </a:r>
            <a:r>
              <a:rPr lang="en-US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blue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/>
              <a:t>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95975" y="904875"/>
            <a:ext cx="249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sun is </a:t>
            </a:r>
            <a:r>
              <a:rPr lang="en-US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  <a:r>
              <a:rPr lang="en-US" dirty="0">
                <a:solidFill>
                  <a:srgbClr val="FFFF00"/>
                </a:solidFill>
              </a:rPr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501" y="3476625"/>
            <a:ext cx="312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trees are </a:t>
            </a:r>
            <a:r>
              <a:rPr lang="en-US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too.</a:t>
            </a:r>
          </a:p>
          <a:p>
            <a:r>
              <a:rPr lang="en-US" dirty="0"/>
              <a:t>   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81436" y="228600"/>
            <a:ext cx="31289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butterflies are </a:t>
            </a:r>
            <a:r>
              <a:rPr lang="en-US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red.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10275" y="2438400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cat is </a:t>
            </a:r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,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too.</a:t>
            </a:r>
          </a:p>
        </p:txBody>
      </p:sp>
    </p:spTree>
    <p:extLst>
      <p:ext uri="{BB962C8B-B14F-4D97-AF65-F5344CB8AC3E}">
        <p14:creationId xmlns:p14="http://schemas.microsoft.com/office/powerpoint/2010/main" val="278911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277233"/>
            <a:ext cx="9144000" cy="590130"/>
          </a:xfrm>
          <a:prstGeom prst="rect">
            <a:avLst/>
          </a:prstGeom>
          <a:solidFill>
            <a:srgbClr val="E2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1" name="Obraz 10" descr="logo_macmillan_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381329"/>
            <a:ext cx="1152128" cy="368680"/>
          </a:xfrm>
          <a:prstGeom prst="rect">
            <a:avLst/>
          </a:prstGeom>
          <a:effectLst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21" y="361628"/>
            <a:ext cx="1731397" cy="835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22" name="Picture 2" descr="C:\Users\user\Documents\Scanned Documents\Рисунок (89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2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9549" y="257175"/>
            <a:ext cx="8620125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brothers are sad.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The Paint Brush asks: 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«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Why are you sad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ru-RU" sz="1700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my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ru-RU" sz="1700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dear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ru-RU" sz="1700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bothers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 What's the matter?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»</a:t>
            </a:r>
            <a:endParaRPr lang="ru-RU" sz="1700" dirty="0">
              <a:solidFill>
                <a:schemeClr val="accent6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</a:pP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Paints say: 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«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 are sad because we never see a rainbow.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This is our dream. Can you help us?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»</a:t>
            </a:r>
            <a:endParaRPr lang="en-US" sz="1700" dirty="0" smtClean="0">
              <a:solidFill>
                <a:schemeClr val="accent6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</a:pP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Paint Brush says: 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«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Yes, I can. Can you swim?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»</a:t>
            </a:r>
            <a:endParaRPr lang="en-US" sz="1700" dirty="0" smtClean="0">
              <a:solidFill>
                <a:schemeClr val="accent6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</a:pP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Paints </a:t>
            </a:r>
            <a:r>
              <a:rPr lang="ru-RU" sz="1700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answer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«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Yes, we can.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»</a:t>
            </a:r>
            <a:endParaRPr lang="en-US" sz="1700" dirty="0" smtClean="0">
              <a:solidFill>
                <a:schemeClr val="accent6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</a:pP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The Paint Brush says: 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«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Let's go to the lakes for a swim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</a:t>
            </a:r>
            <a:r>
              <a:rPr lang="en-US" sz="1700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ing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!</a:t>
            </a:r>
            <a:endParaRPr lang="ru-RU" sz="1700" dirty="0">
              <a:solidFill>
                <a:schemeClr val="accent6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2218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277233"/>
            <a:ext cx="9144000" cy="590130"/>
          </a:xfrm>
          <a:prstGeom prst="rect">
            <a:avLst/>
          </a:prstGeom>
          <a:solidFill>
            <a:srgbClr val="E2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1" name="Obraz 10" descr="logo_macmillan_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381329"/>
            <a:ext cx="1152128" cy="368680"/>
          </a:xfrm>
          <a:prstGeom prst="rect">
            <a:avLst/>
          </a:prstGeom>
          <a:effectLst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21" y="361628"/>
            <a:ext cx="1731397" cy="835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0363" y="1123949"/>
            <a:ext cx="6117529" cy="405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ocuments\Scanned Documents\Рисунок (90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11" y="-63483"/>
            <a:ext cx="9212013" cy="634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1050" y="0"/>
            <a:ext cx="84486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Paints are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swim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ing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the lakes.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rgbClr val="F8FC0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  <a:r>
              <a:rPr lang="en-US" dirty="0">
                <a:solidFill>
                  <a:srgbClr val="FFD54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swim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ing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the </a:t>
            </a:r>
            <a:r>
              <a:rPr lang="en-US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lake.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swim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ing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the </a:t>
            </a:r>
            <a:r>
              <a:rPr lang="en-US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blue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lake.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Blue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swim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ing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the </a:t>
            </a:r>
            <a:r>
              <a:rPr lang="en-US" dirty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lake.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Paint Brush is mixing the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colo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Aharoni" panose="02010803020104030203" pitchFamily="2" charset="-79"/>
              </a:rPr>
              <a:t>u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0030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277233"/>
            <a:ext cx="9144000" cy="590130"/>
          </a:xfrm>
          <a:prstGeom prst="rect">
            <a:avLst/>
          </a:prstGeom>
          <a:solidFill>
            <a:srgbClr val="E2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1" name="Obraz 10" descr="logo_macmillan_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381329"/>
            <a:ext cx="1152128" cy="368680"/>
          </a:xfrm>
          <a:prstGeom prst="rect">
            <a:avLst/>
          </a:prstGeom>
          <a:effectLst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21" y="361628"/>
            <a:ext cx="1731397" cy="835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6" name="Picture 2" descr="C:\Users\user\Documents\Scanned Documents\Рисунок (91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7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6725" y="428626"/>
            <a:ext cx="63912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Paints have three new brothers now.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Their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names are: </a:t>
            </a:r>
            <a:r>
              <a:rPr lang="en-US" dirty="0">
                <a:solidFill>
                  <a:srgbClr val="EC8F4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Orange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Purple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and </a:t>
            </a:r>
            <a:r>
              <a:rPr lang="en-US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Green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Paints are happy!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They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have a big family!</a:t>
            </a:r>
            <a:endParaRPr lang="ru-RU" dirty="0">
              <a:solidFill>
                <a:schemeClr val="accent6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165394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277233"/>
            <a:ext cx="9144000" cy="590130"/>
          </a:xfrm>
          <a:prstGeom prst="rect">
            <a:avLst/>
          </a:prstGeom>
          <a:solidFill>
            <a:srgbClr val="E2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1" name="Obraz 10" descr="logo_macmillan_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381329"/>
            <a:ext cx="1152128" cy="368680"/>
          </a:xfrm>
          <a:prstGeom prst="rect">
            <a:avLst/>
          </a:prstGeom>
          <a:effectLst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21" y="361628"/>
            <a:ext cx="1731397" cy="835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70" name="Picture 2" descr="C:\Users\user\Documents\Scanned Documents\Рисунок (9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" y="-68819"/>
            <a:ext cx="9144000" cy="62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26" y="133350"/>
            <a:ext cx="6000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Paint Brush is drawing a </a:t>
            </a:r>
            <a:r>
              <a:rPr lang="en-US" sz="1600" dirty="0">
                <a:solidFill>
                  <a:srgbClr val="F71A3B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</a:t>
            </a:r>
            <a:r>
              <a:rPr lang="en-US" sz="1600" dirty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</a:t>
            </a:r>
            <a:r>
              <a:rPr lang="en-US" sz="1600" dirty="0">
                <a:solidFill>
                  <a:srgbClr val="F8FC0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1600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</a:t>
            </a:r>
            <a:r>
              <a:rPr lang="en-US" sz="160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</a:t>
            </a:r>
            <a:r>
              <a:rPr lang="en-US" sz="16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</a:t>
            </a:r>
            <a:r>
              <a:rPr lang="en-US" sz="16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</a:t>
            </a:r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600" dirty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above the house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							</a:t>
            </a:r>
            <a:r>
              <a:rPr lang="en-US" dirty="0"/>
              <a:t>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29300" y="5229225"/>
            <a:ext cx="3314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Paints live in a big </a:t>
            </a:r>
            <a:r>
              <a:rPr lang="en-US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purple</a:t>
            </a:r>
            <a:r>
              <a:rPr lang="en-US" dirty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house</a:t>
            </a:r>
            <a:r>
              <a:rPr lang="ru-RU" dirty="0" smtClean="0">
                <a:solidFill>
                  <a:schemeClr val="accent6">
                    <a:lumMod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ru-RU" dirty="0" err="1" smtClean="0">
                <a:solidFill>
                  <a:schemeClr val="accent6">
                    <a:lumMod val="25000"/>
                  </a:schemeClr>
                </a:solidFill>
                <a:cs typeface="Aharoni" panose="02010803020104030203" pitchFamily="2" charset="-79"/>
              </a:rPr>
              <a:t>now</a:t>
            </a:r>
            <a:r>
              <a:rPr lang="en-US" dirty="0" smtClean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 </a:t>
            </a:r>
            <a:endParaRPr lang="ru-RU" dirty="0">
              <a:solidFill>
                <a:schemeClr val="accent6">
                  <a:lumMod val="2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24" y="4933949"/>
            <a:ext cx="385762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Nearby there are </a:t>
            </a:r>
            <a:r>
              <a:rPr lang="en-US" sz="1700" dirty="0" smtClean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three</a:t>
            </a:r>
            <a:r>
              <a:rPr lang="ru-RU" sz="1700" dirty="0" smtClean="0">
                <a:solidFill>
                  <a:schemeClr val="accent6">
                    <a:lumMod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ru-RU" sz="1700" dirty="0" err="1" smtClean="0">
                <a:solidFill>
                  <a:schemeClr val="accent6">
                    <a:lumMod val="25000"/>
                  </a:schemeClr>
                </a:solidFill>
                <a:cs typeface="Aharoni" panose="02010803020104030203" pitchFamily="2" charset="-79"/>
              </a:rPr>
              <a:t>new</a:t>
            </a:r>
            <a:r>
              <a:rPr lang="en-US" sz="1700" dirty="0" smtClean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700" dirty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lakes: </a:t>
            </a:r>
            <a:r>
              <a:rPr lang="en-US" sz="1700" dirty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orange</a:t>
            </a:r>
            <a:r>
              <a:rPr lang="en-US" sz="1700" dirty="0"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sz="17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purple </a:t>
            </a:r>
            <a:r>
              <a:rPr lang="en-US" sz="1700" dirty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</a:t>
            </a:r>
            <a:r>
              <a:rPr lang="en-US" sz="17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700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green.</a:t>
            </a:r>
            <a:r>
              <a:rPr lang="en-US" sz="17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ru-RU" sz="1700" dirty="0">
              <a:cs typeface="Aharoni" panose="02010803020104030203" pitchFamily="2" charset="-79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25" y="595015"/>
            <a:ext cx="2228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sky is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blue. </a:t>
            </a:r>
            <a:endParaRPr lang="ru-RU" dirty="0">
              <a:solidFill>
                <a:srgbClr val="0070C0"/>
              </a:solidFill>
              <a:cs typeface="Aharoni" panose="02010803020104030203" pitchFamily="2" charset="-79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24249" y="5395613"/>
            <a:ext cx="2543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grass is </a:t>
            </a: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green.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ru-RU" dirty="0">
              <a:cs typeface="Aharoni" panose="02010803020104030203" pitchFamily="2" charset="-79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29399" y="361628"/>
            <a:ext cx="2552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sun is</a:t>
            </a:r>
            <a:r>
              <a:rPr lang="en-US" dirty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yellow.</a:t>
            </a:r>
            <a:r>
              <a:rPr lang="en-US" dirty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625" y="1543050"/>
            <a:ext cx="2371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trees are </a:t>
            </a:r>
            <a:r>
              <a:rPr lang="en-US" dirty="0">
                <a:solidFill>
                  <a:srgbClr val="00B050"/>
                </a:solidFill>
              </a:rPr>
              <a:t>green.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62675" y="3724274"/>
            <a:ext cx="2114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cat is </a:t>
            </a:r>
            <a:r>
              <a:rPr lang="en-US" dirty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orange. </a:t>
            </a:r>
            <a:endParaRPr lang="ru-RU" dirty="0">
              <a:solidFill>
                <a:srgbClr val="FFC000"/>
              </a:solidFill>
              <a:cs typeface="Aharoni" panose="02010803020104030203" pitchFamily="2" charset="-79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76350" y="1047750"/>
            <a:ext cx="2371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Butterflies are </a:t>
            </a:r>
            <a:r>
              <a:rPr lang="en-US" dirty="0">
                <a:solidFill>
                  <a:srgbClr val="F71A3B"/>
                </a:solidFill>
              </a:rPr>
              <a:t>red.</a:t>
            </a:r>
            <a:endParaRPr lang="ru-RU" dirty="0">
              <a:solidFill>
                <a:srgbClr val="F71A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8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7" grpId="1"/>
      <p:bldP spid="8" grpId="0"/>
      <p:bldP spid="9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0" y="6010276"/>
            <a:ext cx="9144000" cy="857088"/>
          </a:xfrm>
          <a:prstGeom prst="rect">
            <a:avLst/>
          </a:prstGeom>
          <a:solidFill>
            <a:srgbClr val="E2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1" name="Obraz 10" descr="logo_macmillan_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381329"/>
            <a:ext cx="1152128" cy="368680"/>
          </a:xfrm>
          <a:prstGeom prst="rect">
            <a:avLst/>
          </a:prstGeom>
          <a:effectLst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21" y="361628"/>
            <a:ext cx="1731397" cy="8351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94" name="Picture 2" descr="C:\Users\user\Documents\Scanned Documents\Рисунок (93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9143997" cy="60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8326" y="285750"/>
            <a:ext cx="31370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cs typeface="Aharoni" panose="02010803020104030203" pitchFamily="2" charset="-79"/>
              </a:rPr>
              <a:t>H</a:t>
            </a:r>
            <a:r>
              <a:rPr lang="ru-RU" sz="4000" dirty="0" smtClean="0">
                <a:solidFill>
                  <a:srgbClr val="FFC000"/>
                </a:solidFill>
                <a:cs typeface="Aharoni" panose="02010803020104030203" pitchFamily="2" charset="-79"/>
              </a:rPr>
              <a:t>A</a:t>
            </a:r>
            <a:r>
              <a:rPr lang="ru-RU" sz="4000" dirty="0" smtClean="0">
                <a:solidFill>
                  <a:srgbClr val="FFFF00"/>
                </a:solidFill>
                <a:cs typeface="Aharoni" panose="02010803020104030203" pitchFamily="2" charset="-79"/>
              </a:rPr>
              <a:t>P</a:t>
            </a:r>
            <a:r>
              <a:rPr lang="ru-RU" sz="4000" dirty="0" smtClean="0">
                <a:solidFill>
                  <a:srgbClr val="00B050"/>
                </a:solidFill>
                <a:cs typeface="Aharoni" panose="02010803020104030203" pitchFamily="2" charset="-79"/>
              </a:rPr>
              <a:t>P</a:t>
            </a:r>
            <a:r>
              <a:rPr lang="ru-RU" sz="4000" dirty="0" smtClean="0">
                <a:solidFill>
                  <a:srgbClr val="00B0F0"/>
                </a:solidFill>
                <a:cs typeface="Aharoni" panose="02010803020104030203" pitchFamily="2" charset="-79"/>
              </a:rPr>
              <a:t>Y</a:t>
            </a:r>
            <a:r>
              <a:rPr lang="ru-RU" sz="4000" dirty="0" smtClean="0">
                <a:cs typeface="Aharoni" panose="02010803020104030203" pitchFamily="2" charset="-79"/>
              </a:rPr>
              <a:t>  </a:t>
            </a:r>
            <a:r>
              <a:rPr lang="ru-RU" sz="4000" dirty="0" smtClean="0">
                <a:solidFill>
                  <a:srgbClr val="0070C0"/>
                </a:solidFill>
                <a:cs typeface="Aharoni" panose="02010803020104030203" pitchFamily="2" charset="-79"/>
              </a:rPr>
              <a:t>E</a:t>
            </a:r>
            <a:r>
              <a:rPr lang="ru-RU" sz="4000" dirty="0" smtClean="0">
                <a:solidFill>
                  <a:srgbClr val="7030A0"/>
                </a:solidFill>
                <a:cs typeface="Aharoni" panose="02010803020104030203" pitchFamily="2" charset="-79"/>
              </a:rPr>
              <a:t>N</a:t>
            </a:r>
            <a:r>
              <a:rPr lang="ru-RU" sz="4000" dirty="0" smtClean="0">
                <a:solidFill>
                  <a:srgbClr val="FF0000"/>
                </a:solidFill>
                <a:cs typeface="Aharoni" panose="02010803020104030203" pitchFamily="2" charset="-79"/>
              </a:rPr>
              <a:t>D</a:t>
            </a:r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  <a:endParaRPr lang="ru-RU" sz="40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949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Motyw pakietu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78721FCF4CFD45B97919C14BA1D5EC" ma:contentTypeVersion="0" ma:contentTypeDescription="Create a new document." ma:contentTypeScope="" ma:versionID="b254b1663ac8998b62a1d9a6e411b48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003475-92A5-4D80-BDC2-E1874F46BE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0233A7-9069-4208-9D38-CCD39B7203A4}">
  <ds:schemaRefs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3519AEA-4A8B-4421-9E68-F580CB1F08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</TotalTime>
  <Words>354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Motyw pakietu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Wisniewski, Kamil</dc:creator>
  <cp:lastModifiedBy>user</cp:lastModifiedBy>
  <cp:revision>63</cp:revision>
  <dcterms:created xsi:type="dcterms:W3CDTF">2016-07-06T07:49:35Z</dcterms:created>
  <dcterms:modified xsi:type="dcterms:W3CDTF">2017-05-10T15:49:49Z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0x0101002F78721FCF4CFD45B97919C14BA1D5EC</vt:lpwstr>
  </property>
</Properties>
</file>