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1C1BB-8050-4FF3-B97E-F09552161F33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8482-DF8D-4543-A0D6-BA62DAEE0D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1C1BB-8050-4FF3-B97E-F09552161F33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8482-DF8D-4543-A0D6-BA62DAEE0D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1C1BB-8050-4FF3-B97E-F09552161F33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8482-DF8D-4543-A0D6-BA62DAEE0D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1C1BB-8050-4FF3-B97E-F09552161F33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8482-DF8D-4543-A0D6-BA62DAEE0D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1C1BB-8050-4FF3-B97E-F09552161F33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8482-DF8D-4543-A0D6-BA62DAEE0D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1C1BB-8050-4FF3-B97E-F09552161F33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8482-DF8D-4543-A0D6-BA62DAEE0D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1C1BB-8050-4FF3-B97E-F09552161F33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8482-DF8D-4543-A0D6-BA62DAEE0D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1C1BB-8050-4FF3-B97E-F09552161F33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8482-DF8D-4543-A0D6-BA62DAEE0D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1C1BB-8050-4FF3-B97E-F09552161F33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8482-DF8D-4543-A0D6-BA62DAEE0D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1C1BB-8050-4FF3-B97E-F09552161F33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8482-DF8D-4543-A0D6-BA62DAEE0D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1C1BB-8050-4FF3-B97E-F09552161F33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8482-DF8D-4543-A0D6-BA62DAEE0D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1C1BB-8050-4FF3-B97E-F09552161F33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08482-DF8D-4543-A0D6-BA62DAEE0D5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32856"/>
            <a:ext cx="9036496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Ро-ро-ро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– на полу стоит ведро.</a:t>
            </a:r>
          </a:p>
          <a:p>
            <a:pPr algn="ctr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Ор-ор-ор – подмели мы двор.</a:t>
            </a:r>
          </a:p>
          <a:p>
            <a:pPr algn="ctr">
              <a:buNone/>
            </a:pP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Арь-арь-арь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– на стене висит фонарь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6600" b="1" dirty="0" err="1" smtClean="0">
                <a:latin typeface="Times New Roman" pitchFamily="18" charset="0"/>
                <a:cs typeface="Times New Roman" pitchFamily="18" charset="0"/>
              </a:rPr>
              <a:t>на-ня-ла-ля</a:t>
            </a:r>
            <a:endParaRPr lang="ru-RU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600" b="1" dirty="0" err="1" smtClean="0">
                <a:latin typeface="Times New Roman" pitchFamily="18" charset="0"/>
                <a:cs typeface="Times New Roman" pitchFamily="18" charset="0"/>
              </a:rPr>
              <a:t>са-ся-за-зя</a:t>
            </a:r>
            <a:endParaRPr lang="ru-RU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600" b="1" dirty="0" err="1" smtClean="0">
                <a:latin typeface="Times New Roman" pitchFamily="18" charset="0"/>
                <a:cs typeface="Times New Roman" pitchFamily="18" charset="0"/>
              </a:rPr>
              <a:t>ба-бя-да-дя</a:t>
            </a:r>
            <a:endParaRPr lang="ru-RU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Мышка дом себе нашла,</a:t>
            </a:r>
          </a:p>
          <a:p>
            <a:pPr algn="ctr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Мышка добрая была:</a:t>
            </a:r>
          </a:p>
          <a:p>
            <a:pPr algn="ctr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В доме том в конце концов</a:t>
            </a:r>
          </a:p>
          <a:p>
            <a:pPr algn="ctr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Стало множество жильцов.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теремок пн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32239"/>
            <a:ext cx="6768752" cy="6358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и по запросу евгений чарушин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88640"/>
            <a:ext cx="5229225" cy="6524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42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Анастейш</dc:creator>
  <cp:lastModifiedBy>Анастейш</cp:lastModifiedBy>
  <cp:revision>6</cp:revision>
  <dcterms:created xsi:type="dcterms:W3CDTF">2017-03-05T16:59:45Z</dcterms:created>
  <dcterms:modified xsi:type="dcterms:W3CDTF">2017-03-05T17:06:45Z</dcterms:modified>
</cp:coreProperties>
</file>