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5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005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0128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708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5218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153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56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8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18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70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2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19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26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03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483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818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4066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viewer.yandex.ru/r.xml?sk=b5eda018e44df9dafa694a85a6786c2b&amp;url=http://karishnev.livejournal.com/910.html%22+\t+%22_self" TargetMode="External"/><Relationship Id="rId2" Type="http://schemas.openxmlformats.org/officeDocument/2006/relationships/hyperlink" Target="https://docviewer.yandex.ru/r.xml?sk=b5eda018e44df9dafa694a85a6786c2b&amp;url=http://karishnev.livejourna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soiro.ru/&#1052;&#1086;&#1081;_&#1082;&#1088;&#1072;&#1081;,_&#1084;&#1086;&#1103;_&#1088;&#1086;&#1076;&#1080;&#1085;&#1072;" TargetMode="External"/><Relationship Id="rId5" Type="http://schemas.openxmlformats.org/officeDocument/2006/relationships/hyperlink" Target="https://docviewer.yandex.ru/r.xml?sk=b5eda018e44df9dafa694a85a6786c2b&amp;url=http://www.saratov.aif.ru/culture/book/1446495" TargetMode="External"/><Relationship Id="rId4" Type="http://schemas.openxmlformats.org/officeDocument/2006/relationships/hyperlink" Target="https://docviewer.yandex.ru/r.xml?sk=b5eda018e44df9dafa694a85a6786c2b&amp;url=http://www.sarvzglyad.ru/?news_id%3D12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35416" y="1307441"/>
            <a:ext cx="7656584" cy="2662232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</a:rPr>
              <a:t>Областная </a:t>
            </a:r>
            <a:r>
              <a:rPr lang="ru-RU" sz="2800" b="1" dirty="0">
                <a:solidFill>
                  <a:srgbClr val="FFC000"/>
                </a:solidFill>
              </a:rPr>
              <a:t>акция</a:t>
            </a:r>
            <a:r>
              <a:rPr lang="ru-RU" sz="2800" b="1" dirty="0" smtClean="0">
                <a:solidFill>
                  <a:srgbClr val="FFC000"/>
                </a:solidFill>
              </a:rPr>
              <a:t>,</a:t>
            </a:r>
            <a:br>
              <a:rPr lang="ru-RU" sz="2800" b="1" dirty="0" smtClean="0">
                <a:solidFill>
                  <a:srgbClr val="FFC000"/>
                </a:solidFill>
              </a:rPr>
            </a:br>
            <a:r>
              <a:rPr lang="ru-RU" sz="2800" b="1" dirty="0" smtClean="0">
                <a:solidFill>
                  <a:srgbClr val="FFC000"/>
                </a:solidFill>
              </a:rPr>
              <a:t> </a:t>
            </a:r>
            <a:r>
              <a:rPr lang="ru-RU" sz="2800" b="1" dirty="0">
                <a:solidFill>
                  <a:srgbClr val="FFC000"/>
                </a:solidFill>
              </a:rPr>
              <a:t>посвященная 80-летию образования Саратовского наместничества-губернии,</a:t>
            </a:r>
            <a:r>
              <a:rPr lang="ru-RU" sz="2800" dirty="0">
                <a:solidFill>
                  <a:srgbClr val="FFC000"/>
                </a:solidFill>
              </a:rPr>
              <a:t/>
            </a:r>
            <a:br>
              <a:rPr lang="ru-RU" sz="2800" dirty="0">
                <a:solidFill>
                  <a:srgbClr val="FFC000"/>
                </a:solidFill>
              </a:rPr>
            </a:br>
            <a:r>
              <a:rPr lang="ru-RU" sz="2800" b="1" dirty="0">
                <a:solidFill>
                  <a:srgbClr val="FFC000"/>
                </a:solidFill>
              </a:rPr>
              <a:t>"Мой край, моя родина</a:t>
            </a:r>
            <a:r>
              <a:rPr lang="ru-RU" sz="2800" b="1" dirty="0" smtClean="0">
                <a:solidFill>
                  <a:srgbClr val="FFC000"/>
                </a:solidFill>
              </a:rPr>
              <a:t>!"</a:t>
            </a: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</a:t>
            </a:r>
            <a:r>
              <a:rPr lang="ru-RU" sz="2800" b="1" i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М.Каришнева-Лубоцкого</a:t>
            </a:r>
            <a:r>
              <a:rPr lang="ru-RU" b="1" dirty="0">
                <a:solidFill>
                  <a:srgbClr val="FFC000"/>
                </a:solidFill>
              </a:rPr>
              <a:t/>
            </a:r>
            <a:br>
              <a:rPr lang="ru-RU" b="1" dirty="0">
                <a:solidFill>
                  <a:srgbClr val="FFC000"/>
                </a:solidFill>
              </a:rPr>
            </a:b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58954" y="3448314"/>
            <a:ext cx="7389707" cy="256289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Выполнил ученик 1 «А» класса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МОУ «СОШ п. Красный Текстильщик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 Саратовского района Саратовской области» 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Демьяненко Денис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Руководитель Комарова Екатерина Витальевна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МОУ «СОШ п. Красный Текстильщик 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Саратовского района Саратовской области»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" name="Picture 2" descr="Файл:Guber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814"/>
            <a:ext cx="4724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3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penclass.ru/sites/default/files/ckeditor/517632/images/0089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304" y="1295780"/>
            <a:ext cx="2867696" cy="404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1037046" cy="117318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 </a:t>
            </a:r>
            <a:r>
              <a:rPr lang="ru-RU" sz="3100" b="1" i="1" dirty="0"/>
              <a:t> </a:t>
            </a:r>
            <a:r>
              <a:rPr lang="ru-RU" sz="3100" b="1" i="1" dirty="0">
                <a:solidFill>
                  <a:srgbClr val="FFC000"/>
                </a:solidFill>
              </a:rPr>
              <a:t>Можно ли сказать, что М. </a:t>
            </a:r>
            <a:r>
              <a:rPr lang="ru-RU" sz="3100" b="1" i="1" dirty="0" err="1">
                <a:solidFill>
                  <a:srgbClr val="FFC000"/>
                </a:solidFill>
              </a:rPr>
              <a:t>Каришнев-Лубоцкий</a:t>
            </a:r>
            <a:r>
              <a:rPr lang="ru-RU" sz="3100" b="1" i="1" dirty="0">
                <a:solidFill>
                  <a:srgbClr val="FFC000"/>
                </a:solidFill>
              </a:rPr>
              <a:t> – саратовский писатель?</a:t>
            </a:r>
            <a:r>
              <a:rPr lang="ru-RU" i="1" dirty="0">
                <a:solidFill>
                  <a:srgbClr val="FFC00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944" y="2146852"/>
            <a:ext cx="8384146" cy="387294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потому что детские и юношеские годы его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г. Хвалынске Саратовской области, а после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армии М. А.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Лубоцкий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поступил в Саратовский пединститут на филфак. А сейчас Михаил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Каришнев-Лубоцкий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является саратовским детским писателем.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301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 </a:t>
            </a:r>
            <a:r>
              <a:rPr lang="ru-RU" sz="31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 журналах публиковались произведения М. </a:t>
            </a:r>
            <a:r>
              <a:rPr lang="ru-RU" sz="3100" i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Каришнева-Лубоцкого</a:t>
            </a:r>
            <a:r>
              <a:rPr lang="ru-RU" sz="31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 </a:t>
            </a:r>
            <a:r>
              <a:rPr lang="ru-RU" sz="31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922" y="2603500"/>
            <a:ext cx="9840691" cy="34163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Публиковался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журналах «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Мурзилка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«Колобок», «Детская роман-газета», «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Кукумбер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«Отдохни!», «Странник», «Театр круглый год», «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Берегиня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«Волга-ХХ1 век», в японском журнале, в детских хрестоматиях «Сказки писателей России» и «Саратовские писатели – детям», «Читаем, учимся, играем», в «Литературной газете», «Литературной России», «Учительской газете», «Педагогическом вестнике»  и в других московских и саратовских СМИ.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3650" y="0"/>
            <a:ext cx="2038350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349" y="4333567"/>
            <a:ext cx="3351018" cy="252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96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0453950" cy="70696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Какое </a:t>
            </a:r>
            <a:r>
              <a:rPr lang="ru-RU" i="1" dirty="0">
                <a:solidFill>
                  <a:srgbClr val="FFC000"/>
                </a:solidFill>
              </a:rPr>
              <a:t>звание было присвоено М. А. </a:t>
            </a:r>
            <a:r>
              <a:rPr lang="ru-RU" i="1" dirty="0" err="1">
                <a:solidFill>
                  <a:srgbClr val="FFC000"/>
                </a:solidFill>
              </a:rPr>
              <a:t>Лубоцкому</a:t>
            </a:r>
            <a:r>
              <a:rPr lang="ru-RU" i="1" dirty="0">
                <a:solidFill>
                  <a:srgbClr val="FFC000"/>
                </a:solidFill>
              </a:rPr>
              <a:t> в декабре 2008 г. Президентом России Д. А. Медведевым? 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296" y="2603500"/>
            <a:ext cx="9702317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Президента РФ от 16.12.2008 № 1777  за заслуги в педагогической и воспитательной деятельности и многолетний добросовестный труд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присвоино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почетное звание Михаилу Александровичу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Лубоцкому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"Заслуженный учитель Российской Федерации"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2295" y="3730485"/>
            <a:ext cx="2345636" cy="312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35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695" y="3034749"/>
            <a:ext cx="2334907" cy="36774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7"/>
            <a:ext cx="10931029" cy="1212941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Четыре </a:t>
            </a:r>
            <a:r>
              <a:rPr lang="ru-RU" i="1" dirty="0">
                <a:solidFill>
                  <a:srgbClr val="FFC000"/>
                </a:solidFill>
              </a:rPr>
              <a:t>пьесы-сказки писателя поставлены в театрах РФ. Видел ли автор эти постановки? Как это объясняет?</a:t>
            </a:r>
            <a:r>
              <a:rPr lang="ru-RU" i="1" dirty="0"/>
              <a:t> </a:t>
            </a:r>
            <a:br>
              <a:rPr lang="ru-RU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853" y="2576996"/>
            <a:ext cx="9980613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из этих спектаклей он не видел. Не приглашали, и о самой постановке он чаще всего узнавал совершенно случайно. Лишь в нескольких случаях , всё протекало официально и ему перечислялся небольшой гонорар. Некоторые спектакли, кстати, проходили с успехом и приносили премии. В его книгах почти нет взрослых персонажей - есть только дети и старики. Поэтому их сложно ставить на театральной сцене.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65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431480" cy="114723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Творчеством </a:t>
            </a:r>
            <a:r>
              <a:rPr lang="ru-RU" i="1" dirty="0">
                <a:solidFill>
                  <a:srgbClr val="FFC000"/>
                </a:solidFill>
              </a:rPr>
              <a:t>каких писателей восхищается М. </a:t>
            </a:r>
            <a:r>
              <a:rPr lang="ru-RU" i="1" dirty="0" err="1">
                <a:solidFill>
                  <a:srgbClr val="FFC000"/>
                </a:solidFill>
              </a:rPr>
              <a:t>Каришнев-Лубоцкий</a:t>
            </a:r>
            <a:r>
              <a:rPr lang="ru-RU" i="1" dirty="0">
                <a:solidFill>
                  <a:srgbClr val="FFC000"/>
                </a:solidFill>
              </a:rPr>
              <a:t> ? 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90" y="2603500"/>
            <a:ext cx="9851824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Каришнев-Лубоцкий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перечитывает  Антона Чехова, Марка Твена, Валентина Катаева, Сергея Есенина, Владимира Маяковского... Любимых писателей у него  много. Особо восхищают его произведения Николая Гоголя, которые учат  поэтической смелости. До сих пор живёт в нём детская литература - Агния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Сергей Михалков, Самуил Маршак, Корней Чуковский.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7924" y="3296992"/>
            <a:ext cx="2671173" cy="320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56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7"/>
            <a:ext cx="9843604" cy="104831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Какие </a:t>
            </a:r>
            <a:r>
              <a:rPr lang="ru-RU" i="1" dirty="0">
                <a:solidFill>
                  <a:srgbClr val="FFC000"/>
                </a:solidFill>
              </a:rPr>
              <a:t>книги М. </a:t>
            </a:r>
            <a:r>
              <a:rPr lang="ru-RU" i="1" dirty="0" err="1">
                <a:solidFill>
                  <a:srgbClr val="FFC000"/>
                </a:solidFill>
              </a:rPr>
              <a:t>Каришнева-Лубоцкого</a:t>
            </a:r>
            <a:r>
              <a:rPr lang="ru-RU" i="1" dirty="0">
                <a:solidFill>
                  <a:srgbClr val="FFC000"/>
                </a:solidFill>
              </a:rPr>
              <a:t> вы посоветуете прочитать ? 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Каникулы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Уморушки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 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кругосветное путешествие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 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Уморушкины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сказки»,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Федотик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капелька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«Клубок»,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смелый»,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про Горошинку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рождения домового»,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Тайны маленького Кузи».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209" y="3374266"/>
            <a:ext cx="4535013" cy="339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0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Использованная литература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1)​ Об авторе - </a:t>
            </a:r>
            <a:r>
              <a:rPr lang="ru-RU" dirty="0">
                <a:hlinkClick r:id="rId2"/>
              </a:rPr>
              <a:t>http://karishnev.livejournal.com</a:t>
            </a:r>
            <a:endParaRPr lang="ru-RU" dirty="0"/>
          </a:p>
          <a:p>
            <a:r>
              <a:rPr lang="ru-RU" dirty="0"/>
              <a:t>2)​ Михаил </a:t>
            </a:r>
            <a:r>
              <a:rPr lang="ru-RU" dirty="0" err="1"/>
              <a:t>Каришнев-Лубоцкий</a:t>
            </a:r>
            <a:r>
              <a:rPr lang="ru-RU" dirty="0"/>
              <a:t>: «Школа не убила во мне любовь к литературе» -</a:t>
            </a:r>
            <a:r>
              <a:rPr lang="ru-RU" dirty="0">
                <a:hlinkClick r:id="rId3"/>
              </a:rPr>
              <a:t>Газета "Богатей" № 22 (402) от 21.06.2007</a:t>
            </a:r>
            <a:endParaRPr lang="ru-RU" dirty="0"/>
          </a:p>
          <a:p>
            <a:r>
              <a:rPr lang="ru-RU" dirty="0"/>
              <a:t>3)​ Саратовский сказочник – лучший в России </a:t>
            </a:r>
            <a:r>
              <a:rPr lang="ru-RU" dirty="0">
                <a:hlinkClick r:id="rId4"/>
              </a:rPr>
              <a:t>http://www.sarvzglyad.ru/?news_id=1280</a:t>
            </a:r>
            <a:endParaRPr lang="ru-RU" dirty="0"/>
          </a:p>
          <a:p>
            <a:r>
              <a:rPr lang="ru-RU" dirty="0"/>
              <a:t>4)​ АиФ-Саратов № 7. "АиФ-Саратов" 11/02/2015</a:t>
            </a:r>
            <a:r>
              <a:rPr lang="ru-RU" b="1" dirty="0"/>
              <a:t>.</a:t>
            </a:r>
            <a:r>
              <a:rPr lang="ru-RU" dirty="0"/>
              <a:t> Забыты и разобщены? Михаил </a:t>
            </a:r>
            <a:r>
              <a:rPr lang="ru-RU" dirty="0" err="1"/>
              <a:t>Лубоцкий</a:t>
            </a:r>
            <a:r>
              <a:rPr lang="ru-RU" dirty="0"/>
              <a:t> - о творчестве, писателях, книгах - </a:t>
            </a:r>
            <a:r>
              <a:rPr lang="ru-RU" dirty="0">
                <a:hlinkClick r:id="rId5"/>
              </a:rPr>
              <a:t>http://www.saratov.aif.ru/culture/book/1446495</a:t>
            </a:r>
            <a:endParaRPr lang="ru-RU" dirty="0"/>
          </a:p>
          <a:p>
            <a:r>
              <a:rPr lang="en-US" dirty="0">
                <a:hlinkClick r:id="rId6"/>
              </a:rPr>
              <a:t>http://wiki.soiro.ru/</a:t>
            </a:r>
            <a:r>
              <a:rPr lang="ru-RU" dirty="0">
                <a:hlinkClick r:id="rId6"/>
              </a:rPr>
              <a:t>Мой_край,_</a:t>
            </a:r>
            <a:r>
              <a:rPr lang="ru-RU" dirty="0" err="1">
                <a:hlinkClick r:id="rId6"/>
              </a:rPr>
              <a:t>моя_родина</a:t>
            </a:r>
            <a:r>
              <a:rPr lang="ru-RU" smtClean="0"/>
              <a:t>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63586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371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         Областная акция,  посвященная 80-летию образования Саратовского наместничества-губернии, "Мой край, моя родина!"  Творчество М.Каришнева-Лубоцкого </vt:lpstr>
      <vt:lpstr>  Можно ли сказать, что М. Каришнев-Лубоцкий – саратовский писатель?  </vt:lpstr>
      <vt:lpstr> В каких  журналах публиковались произведения М. Каришнева-Лубоцкого?   </vt:lpstr>
      <vt:lpstr>Какое звание было присвоено М. А. Лубоцкому в декабре 2008 г. Президентом России Д. А. Медведевым?  </vt:lpstr>
      <vt:lpstr>Четыре пьесы-сказки писателя поставлены в театрах РФ. Видел ли автор эти постановки? Как это объясняет?  </vt:lpstr>
      <vt:lpstr>Творчеством каких писателей восхищается М. Каришнев-Лубоцкий ?  </vt:lpstr>
      <vt:lpstr>Какие книги М. Каришнева-Лубоцкого вы посоветуете прочитать ?  </vt:lpstr>
      <vt:lpstr>Использованная 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Сетевой исследовательский проект  "Там, на неведомых дорожках...",  посвящённый году литературы  (по творчествуМ.Каришнева-Лубоцкого)</dc:title>
  <dc:creator>Пользователь</dc:creator>
  <cp:lastModifiedBy>Пользователь</cp:lastModifiedBy>
  <cp:revision>9</cp:revision>
  <dcterms:created xsi:type="dcterms:W3CDTF">2015-03-25T05:59:36Z</dcterms:created>
  <dcterms:modified xsi:type="dcterms:W3CDTF">2016-02-23T18:59:22Z</dcterms:modified>
</cp:coreProperties>
</file>