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817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59" r:id="rId4"/>
    <p:sldId id="260" r:id="rId5"/>
    <p:sldId id="261" r:id="rId6"/>
    <p:sldId id="262" r:id="rId7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00" autoAdjust="0"/>
    <p:restoredTop sz="94600" autoAdjust="0"/>
  </p:normalViewPr>
  <p:slideViewPr>
    <p:cSldViewPr>
      <p:cViewPr>
        <p:scale>
          <a:sx n="113" d="100"/>
          <a:sy n="113" d="100"/>
        </p:scale>
        <p:origin x="-870" y="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pitchFamily="34" charset="0"/>
              </a:defRPr>
            </a:lvl1pPr>
          </a:lstStyle>
          <a:p>
            <a:endParaRPr lang="ru-RU" altLang="ru-RU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pitchFamily="34" charset="0"/>
              </a:defRPr>
            </a:lvl1pPr>
          </a:lstStyle>
          <a:p>
            <a:endParaRPr lang="ru-RU" altLang="ru-RU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pitchFamily="34" charset="0"/>
              </a:defRPr>
            </a:lvl1pPr>
          </a:lstStyle>
          <a:p>
            <a:endParaRPr lang="ru-RU" altLang="ru-RU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pitchFamily="34" charset="0"/>
              </a:defRPr>
            </a:lvl1pPr>
          </a:lstStyle>
          <a:p>
            <a:fld id="{EB1DB6E6-B752-476F-A830-37D47E1F973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324638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pitchFamily="34" charset="0"/>
              </a:defRPr>
            </a:lvl1pPr>
          </a:lstStyle>
          <a:p>
            <a:r>
              <a:rPr lang="ru-RU" altLang="ru-RU"/>
              <a:t>*</a:t>
            </a:r>
            <a:endParaRPr lang="ru-RU" altLang="ru-RU" sz="1200" i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pitchFamily="34" charset="0"/>
              </a:defRPr>
            </a:lvl1pPr>
          </a:lstStyle>
          <a:p>
            <a:r>
              <a:rPr lang="ru-RU" altLang="ru-RU"/>
              <a:t>07/16/96</a:t>
            </a:r>
            <a:endParaRPr lang="ru-RU" altLang="ru-RU" sz="1200" i="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pitchFamily="34" charset="0"/>
              </a:defRPr>
            </a:lvl1pPr>
          </a:lstStyle>
          <a:p>
            <a:r>
              <a:rPr lang="ru-RU" altLang="ru-RU"/>
              <a:t>*</a:t>
            </a:r>
            <a:endParaRPr lang="ru-RU" altLang="ru-RU" sz="1200" i="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pitchFamily="34" charset="0"/>
              </a:defRPr>
            </a:lvl1pPr>
          </a:lstStyle>
          <a:p>
            <a:r>
              <a:rPr lang="ru-RU" altLang="ru-RU"/>
              <a:t>##</a:t>
            </a:r>
            <a:endParaRPr lang="ru-RU" altLang="ru-RU" sz="1200" i="0"/>
          </a:p>
        </p:txBody>
      </p:sp>
    </p:spTree>
    <p:extLst>
      <p:ext uri="{BB962C8B-B14F-4D97-AF65-F5344CB8AC3E}">
        <p14:creationId xmlns:p14="http://schemas.microsoft.com/office/powerpoint/2010/main" val="287771134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ru-RU" altLang="ru-RU"/>
              <a:t>*</a:t>
            </a:r>
            <a:endParaRPr lang="ru-RU" altLang="ru-RU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ru-RU" altLang="ru-RU"/>
              <a:t>07/16/96</a:t>
            </a:r>
            <a:endParaRPr lang="ru-RU" altLang="ru-RU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ru-RU" altLang="ru-RU"/>
              <a:t>*</a:t>
            </a:r>
            <a:endParaRPr lang="ru-RU" altLang="ru-RU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ru-RU" altLang="ru-RU"/>
              <a:t>##</a:t>
            </a:r>
            <a:endParaRPr lang="ru-RU" altLang="ru-RU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D0E89-B0DB-494D-9597-DEC06B8B0CC8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E584A-227A-48F3-9016-FCE831E2F5C7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46F01-378B-48DC-85FC-8CDE7332074E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501B8-F275-4487-9644-40E6EAC4442A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7B27A-4C15-475C-9E06-4D1DA98FC003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42838-AD89-4FB2-9AF8-321BEA0D38F1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D7490-1341-4E30-8A69-408629DC921C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5A605-450F-41B7-8C1C-B5AC2EE2B446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C8EF1-1FB5-432D-B1BC-FEA78E8DE62B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52CF0-B97E-4A6F-9BB1-B85174CC43B1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F1FD2-034C-40BE-950B-6B6C537AE7A1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4C9D3A9-1A6A-4A03-8D16-209FE04E572C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19" r:id="rId2"/>
    <p:sldLayoutId id="2147483820" r:id="rId3"/>
    <p:sldLayoutId id="2147483821" r:id="rId4"/>
    <p:sldLayoutId id="2147483822" r:id="rId5"/>
    <p:sldLayoutId id="2147483823" r:id="rId6"/>
    <p:sldLayoutId id="2147483824" r:id="rId7"/>
    <p:sldLayoutId id="2147483825" r:id="rId8"/>
    <p:sldLayoutId id="2147483826" r:id="rId9"/>
    <p:sldLayoutId id="2147483827" r:id="rId10"/>
    <p:sldLayoutId id="2147483828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473795" y="3429001"/>
            <a:ext cx="5637010" cy="792087"/>
          </a:xfrm>
        </p:spPr>
        <p:txBody>
          <a:bodyPr/>
          <a:lstStyle/>
          <a:p>
            <a:r>
              <a:rPr lang="ru-RU" altLang="ru-RU" dirty="0" smtClean="0"/>
              <a:t>Осенне-зимний период</a:t>
            </a:r>
            <a:endParaRPr lang="ru-RU" altLang="ru-RU" dirty="0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827584" y="1340768"/>
            <a:ext cx="7175351" cy="1793167"/>
          </a:xfrm>
        </p:spPr>
        <p:txBody>
          <a:bodyPr>
            <a:normAutofit/>
          </a:bodyPr>
          <a:lstStyle/>
          <a:p>
            <a:pPr marL="182880" indent="0">
              <a:buNone/>
            </a:pPr>
            <a:r>
              <a:rPr lang="ru-RU" altLang="ru-RU" dirty="0" smtClean="0"/>
              <a:t>Безопасность на водоемах</a:t>
            </a:r>
            <a:endParaRPr lang="ru-RU" altLang="ru-RU" dirty="0"/>
          </a:p>
        </p:txBody>
      </p:sp>
      <p:pic>
        <p:nvPicPr>
          <p:cNvPr id="2" name="Звук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</p:cSld>
  <p:clrMapOvr>
    <a:masterClrMapping/>
  </p:clrMapOvr>
  <p:transition advTm="11716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4101" grpId="0" autoUpdateAnimBg="0"/>
      <p:bldP spid="4100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marL="0" indent="0">
              <a:buNone/>
            </a:pPr>
            <a:endParaRPr lang="ru-RU" altLang="ru-RU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1143000" y="731520"/>
            <a:ext cx="6400800" cy="897280"/>
          </a:xfrm>
          <a:noFill/>
          <a:ln/>
        </p:spPr>
        <p:txBody>
          <a:bodyPr lIns="182562" tIns="46037" rIns="182562" bIns="46037"/>
          <a:lstStyle/>
          <a:p>
            <a:pPr marL="45720" indent="0">
              <a:buNone/>
            </a:pPr>
            <a:r>
              <a:rPr lang="ru-RU" dirty="0"/>
              <a:t>Зима! Скорее на коньки! Какие славные деньки! </a:t>
            </a:r>
            <a:endParaRPr lang="ru-RU" alt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132856"/>
            <a:ext cx="6660232" cy="3384376"/>
          </a:xfrm>
          <a:prstGeom prst="rect">
            <a:avLst/>
          </a:prstGeom>
        </p:spPr>
      </p:pic>
    </p:spTree>
  </p:cSld>
  <p:clrMapOvr>
    <a:masterClrMapping/>
  </p:clrMapOvr>
  <p:transition spd="med" advTm="13030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r>
              <a:rPr lang="ru-RU" altLang="ru-RU" dirty="0" smtClean="0"/>
              <a:t>Подбор персонала</a:t>
            </a:r>
            <a:endParaRPr lang="ru-RU" altLang="ru-RU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1182688" y="260649"/>
            <a:ext cx="7656512" cy="6140152"/>
          </a:xfrm>
          <a:noFill/>
          <a:ln/>
        </p:spPr>
        <p:txBody>
          <a:bodyPr lIns="182562" tIns="46037" rIns="182562" bIns="46037">
            <a:normAutofit/>
          </a:bodyPr>
          <a:lstStyle/>
          <a:p>
            <a:pPr marL="137160" indent="0">
              <a:buNone/>
            </a:pPr>
            <a:endParaRPr lang="ru-RU" dirty="0" smtClean="0"/>
          </a:p>
          <a:p>
            <a:pPr marL="137160" indent="0">
              <a:buNone/>
            </a:pPr>
            <a:r>
              <a:rPr lang="ru-RU" dirty="0" smtClean="0"/>
              <a:t>Но </a:t>
            </a:r>
            <a:r>
              <a:rPr lang="ru-RU" dirty="0"/>
              <a:t>выходить на лед нельзя, Пока непрочен он, друзья</a:t>
            </a:r>
            <a:endParaRPr lang="ru-RU" alt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1772816"/>
            <a:ext cx="5638800" cy="3800475"/>
          </a:xfrm>
          <a:prstGeom prst="rect">
            <a:avLst/>
          </a:prstGeom>
        </p:spPr>
      </p:pic>
    </p:spTree>
  </p:cSld>
  <p:clrMapOvr>
    <a:masterClrMapping/>
  </p:clrMapOvr>
  <p:transition spd="med" advTm="13809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sz="quarter" idx="13"/>
          </p:nvPr>
        </p:nvSpPr>
        <p:spPr>
          <a:xfrm>
            <a:off x="1143000" y="731520"/>
            <a:ext cx="6400800" cy="1041296"/>
          </a:xfrm>
          <a:noFill/>
          <a:ln/>
        </p:spPr>
        <p:txBody>
          <a:bodyPr lIns="182562" tIns="46037" rIns="182562" bIns="46037"/>
          <a:lstStyle/>
          <a:p>
            <a:pPr marL="45720" indent="0">
              <a:buNone/>
            </a:pPr>
            <a:r>
              <a:rPr lang="ru-RU" dirty="0"/>
              <a:t>Когда есть трещины на нем, Когда вдруг потеплело днем...</a:t>
            </a:r>
            <a:endParaRPr lang="ru-RU" alt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429000"/>
            <a:ext cx="4139853" cy="278241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700808"/>
            <a:ext cx="3888432" cy="2592288"/>
          </a:xfrm>
          <a:prstGeom prst="rect">
            <a:avLst/>
          </a:prstGeom>
        </p:spPr>
      </p:pic>
    </p:spTree>
  </p:cSld>
  <p:clrMapOvr>
    <a:masterClrMapping/>
  </p:clrMapOvr>
  <p:transition spd="med" advTm="9851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sz="quarter" idx="13"/>
          </p:nvPr>
        </p:nvSpPr>
        <p:spPr>
          <a:noFill/>
          <a:ln/>
        </p:spPr>
        <p:txBody>
          <a:bodyPr lIns="182562" tIns="46037" rIns="182562" bIns="46037">
            <a:normAutofit/>
          </a:bodyPr>
          <a:lstStyle/>
          <a:p>
            <a:pPr marL="45720" indent="0">
              <a:buNone/>
            </a:pPr>
            <a:r>
              <a:rPr lang="ru-RU" dirty="0"/>
              <a:t>Провалишься - придет беда: Зимой холодная вода...</a:t>
            </a:r>
          </a:p>
          <a:p>
            <a:pPr marL="45720" indent="0">
              <a:buNone/>
            </a:pPr>
            <a:endParaRPr lang="ru-RU" alt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484784"/>
            <a:ext cx="3976994" cy="223224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0311" y="3775153"/>
            <a:ext cx="4705820" cy="2808312"/>
          </a:xfrm>
          <a:prstGeom prst="rect">
            <a:avLst/>
          </a:prstGeom>
        </p:spPr>
      </p:pic>
    </p:spTree>
  </p:cSld>
  <p:clrMapOvr>
    <a:masterClrMapping/>
  </p:clrMapOvr>
  <p:transition spd="med" advTm="10139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836" y="946404"/>
            <a:ext cx="7196328" cy="4965192"/>
          </a:xfrm>
          <a:prstGeom prst="rect">
            <a:avLst/>
          </a:prstGeom>
        </p:spPr>
      </p:pic>
    </p:spTree>
  </p:cSld>
  <p:clrMapOvr>
    <a:masterClrMapping/>
  </p:clrMapOvr>
  <p:transition spd="med" advTm="7020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62</TotalTime>
  <Words>52</Words>
  <Application>Microsoft Office PowerPoint</Application>
  <PresentationFormat>Экран (4:3)</PresentationFormat>
  <Paragraphs>12</Paragraphs>
  <Slides>6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Воздушный поток</vt:lpstr>
      <vt:lpstr>Безопасность на водоемах</vt:lpstr>
      <vt:lpstr>Презентация PowerPoint</vt:lpstr>
      <vt:lpstr>Подбор персонала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ООО «Лифтсервис»</dc:title>
  <dc:creator>Елена</dc:creator>
  <cp:lastModifiedBy>Елена</cp:lastModifiedBy>
  <cp:revision>9</cp:revision>
  <dcterms:created xsi:type="dcterms:W3CDTF">2017-01-26T11:26:15Z</dcterms:created>
  <dcterms:modified xsi:type="dcterms:W3CDTF">2017-02-28T12:00:00Z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TC010130221049</vt:lpwstr>
  </property>
</Properties>
</file>