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8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6AB74-AEDD-429E-BB58-EB8D58D0AF87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514FF-80F8-4F26-8BEC-5976E8AFA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d34e7acf49c0c22f018341fe668075a_mediu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5787" y="1000109"/>
            <a:ext cx="7643866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Batang" pitchFamily="18" charset="-127"/>
                <a:cs typeface="Times New Roman" pitchFamily="18" charset="0"/>
              </a:rPr>
              <a:t>Контрольно – измерительный</a:t>
            </a:r>
          </a:p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Batang" pitchFamily="18" charset="-127"/>
                <a:cs typeface="Times New Roman" pitchFamily="18" charset="0"/>
              </a:rPr>
              <a:t>м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Batang" pitchFamily="18" charset="-127"/>
                <a:cs typeface="Times New Roman" pitchFamily="18" charset="0"/>
              </a:rPr>
              <a:t>атериал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Batang" pitchFamily="18" charset="-127"/>
                <a:cs typeface="Times New Roman" pitchFamily="18" charset="0"/>
              </a:rPr>
              <a:t>по произведению</a:t>
            </a:r>
          </a:p>
          <a:p>
            <a:pPr algn="ctr"/>
            <a:r>
              <a:rPr lang="ru-RU" sz="5400" b="1" cap="none" spc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Batang" pitchFamily="18" charset="-127"/>
                <a:cs typeface="Times New Roman" pitchFamily="18" charset="0"/>
              </a:rPr>
              <a:t>М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Batang" pitchFamily="18" charset="-127"/>
                <a:cs typeface="Times New Roman" pitchFamily="18" charset="0"/>
              </a:rPr>
              <a:t>. Горького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  <a:ea typeface="Batang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bloknot-0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785794"/>
            <a:ext cx="815883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                 Часть 1, задание 5:</a:t>
            </a:r>
          </a:p>
          <a:p>
            <a:r>
              <a:rPr lang="ru-RU" sz="2400" b="1" dirty="0" smtClean="0">
                <a:latin typeface="Monotype Corsiva" pitchFamily="66" charset="0"/>
              </a:rPr>
              <a:t>К какой разновидности жанра повести относится произведение</a:t>
            </a:r>
          </a:p>
          <a:p>
            <a:r>
              <a:rPr lang="ru-RU" sz="2400" b="1" dirty="0" smtClean="0">
                <a:latin typeface="Monotype Corsiva" pitchFamily="66" charset="0"/>
              </a:rPr>
              <a:t>М. Горького?</a:t>
            </a:r>
          </a:p>
          <a:p>
            <a:endParaRPr lang="ru-RU" sz="2400" b="1" dirty="0" smtClean="0"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К философской повести.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К исторической повести.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К повести – сказке.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К  автобиографической повести.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4" name="Рисунок 3" descr="3486972_пер-блокнот-красочный-иллюстрация-бизнеса-служб4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38876" y="4429132"/>
            <a:ext cx="2066393" cy="2106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bloknot-0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857232"/>
            <a:ext cx="69407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              Часть 1, задание 6:</a:t>
            </a:r>
          </a:p>
          <a:p>
            <a:r>
              <a:rPr lang="ru-RU" sz="2400" b="1" dirty="0" smtClean="0">
                <a:latin typeface="Monotype Corsiva" pitchFamily="66" charset="0"/>
              </a:rPr>
              <a:t>Каким был первый вариант заглавия произведения?</a:t>
            </a:r>
          </a:p>
          <a:p>
            <a:endParaRPr lang="ru-RU" sz="2400" b="1" dirty="0" smtClean="0"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«Дедушка».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«Моё несчастное детство».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«Бабушка».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«В Нижнем Новгороде».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4" name="Рисунок 3" descr="3486972_пер-блокнот-красочный-иллюстрация-бизнеса-служба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86512" y="4416697"/>
            <a:ext cx="2218758" cy="22616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bloknot-0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2976" y="1000108"/>
            <a:ext cx="843023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               Часть1, задание 7:</a:t>
            </a:r>
          </a:p>
          <a:p>
            <a:r>
              <a:rPr lang="ru-RU" sz="2400" b="1" dirty="0" smtClean="0">
                <a:latin typeface="Monotype Corsiva" pitchFamily="66" charset="0"/>
              </a:rPr>
              <a:t>Укажи тему первой главы повести.</a:t>
            </a:r>
          </a:p>
          <a:p>
            <a:endParaRPr lang="ru-RU" sz="2400" b="1" dirty="0" smtClean="0"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Жизнь и быт Нижнего Новгорода.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Приезд героя в Нижний Новгород и знакомство с семьёй матери.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Биография бабушки героя.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Биография деда героя.</a:t>
            </a:r>
          </a:p>
          <a:p>
            <a:pPr marL="342900" indent="-342900"/>
            <a:endParaRPr lang="ru-RU" dirty="0"/>
          </a:p>
        </p:txBody>
      </p:sp>
      <p:pic>
        <p:nvPicPr>
          <p:cNvPr id="4" name="Рисунок 3" descr="3486972_пер-блокнот-красочный-иллюстрация-бизнеса-служба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40232" y="4429133"/>
            <a:ext cx="2136476" cy="217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bloknot-0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2976" y="857232"/>
            <a:ext cx="7837123" cy="2933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             Часть 1,  задание 8.</a:t>
            </a:r>
          </a:p>
          <a:p>
            <a:r>
              <a:rPr lang="ru-RU" sz="2400" b="1" dirty="0" smtClean="0">
                <a:latin typeface="Monotype Corsiva" pitchFamily="66" charset="0"/>
              </a:rPr>
              <a:t>Какой предстаёт  пора детства героя в повести?</a:t>
            </a:r>
          </a:p>
          <a:p>
            <a:endParaRPr lang="ru-RU" sz="2400" b="1" dirty="0" smtClean="0"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Счастливой, беззаботной, весёлой.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Радостной, но немного омрачённой грустными событиями.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Омрачённой тяжёлыми впечатлениями.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Тревожной и беспокойной, но прекрасной.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4" name="Рисунок 3" descr="3486972_пер-блокнот-красочный-иллюстрация-бизнеса-служб4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00826" y="4492279"/>
            <a:ext cx="2004444" cy="20432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ost-178114-1429957667-0679_thum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9923c2d377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30e77e4df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5776c680950b02700b367fc6ec3d08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lljustracija-povest-detstvo-gorkij-kadr-iz-filma-1938 (7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gnum_picture_1452252202_norma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20069380">
            <a:off x="5572132" y="3500438"/>
            <a:ext cx="38793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Segoe Script" pitchFamily="34" charset="0"/>
                <a:cs typeface="MV Boli" pitchFamily="2" charset="0"/>
              </a:rPr>
              <a:t>Детство</a:t>
            </a:r>
            <a:endParaRPr lang="ru-RU" sz="5400" b="1" dirty="0">
              <a:latin typeface="Segoe Script" pitchFamily="34" charset="0"/>
              <a:cs typeface="MV Boli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214290"/>
            <a:ext cx="42205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Segoe Script" pitchFamily="34" charset="0"/>
              </a:rPr>
              <a:t>Артёмова Елена Геннадьевна,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Segoe Script" pitchFamily="34" charset="0"/>
              </a:rPr>
              <a:t>Учитель русского языка и литературы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Segoe Script" pitchFamily="34" charset="0"/>
              </a:rPr>
              <a:t>МБОУ «Гаванская ООШ».</a:t>
            </a:r>
            <a:endParaRPr lang="ru-RU" b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arakteristika-alosh-z-povst-ditinstvo-gorkogo-alosha-pyeshkov-nsh-personazh_79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oroshee-delo-detstvo-gorkij-kadr-film-19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tvoGorkogo1938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914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lab0h8512967958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9646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4052"/>
            <a:ext cx="9144000" cy="6809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49afe540c1c526203ee5ef7982bb35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8" y="642918"/>
            <a:ext cx="670832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Дорогие ребята! В этой презентации задания разделены на </a:t>
            </a:r>
          </a:p>
          <a:p>
            <a:pPr algn="ctr"/>
            <a:r>
              <a:rPr lang="ru-RU" sz="2800" b="1" dirty="0" smtClean="0">
                <a:latin typeface="Monotype Corsiva" pitchFamily="66" charset="0"/>
              </a:rPr>
              <a:t>две части. </a:t>
            </a:r>
          </a:p>
          <a:p>
            <a:pPr algn="ctr"/>
            <a:r>
              <a:rPr lang="ru-RU" sz="2800" b="1" dirty="0" smtClean="0">
                <a:latin typeface="Monotype Corsiva" pitchFamily="66" charset="0"/>
              </a:rPr>
              <a:t>Первая часть содержит 8 заданий, к каждому из которых даны </a:t>
            </a:r>
          </a:p>
          <a:p>
            <a:pPr algn="ctr"/>
            <a:r>
              <a:rPr lang="ru-RU" sz="2800" b="1" dirty="0" smtClean="0">
                <a:latin typeface="Monotype Corsiva" pitchFamily="66" charset="0"/>
              </a:rPr>
              <a:t>4 варианта ответа. Выберите среди них только 1 правильный!</a:t>
            </a:r>
          </a:p>
          <a:p>
            <a:pPr algn="ctr"/>
            <a:r>
              <a:rPr lang="ru-RU" sz="2800" b="1" dirty="0" smtClean="0">
                <a:latin typeface="Monotype Corsiva" pitchFamily="66" charset="0"/>
              </a:rPr>
              <a:t>Во вторую часть включены 6 заданий с письменным ответом.</a:t>
            </a:r>
          </a:p>
          <a:p>
            <a:pPr algn="ctr"/>
            <a:r>
              <a:rPr lang="ru-RU" sz="2800" b="1" dirty="0" smtClean="0">
                <a:latin typeface="Monotype Corsiva" pitchFamily="66" charset="0"/>
              </a:rPr>
              <a:t>Каждый из вас сможет самостоятельно оценить свой результат, </a:t>
            </a:r>
          </a:p>
          <a:p>
            <a:pPr algn="ctr"/>
            <a:r>
              <a:rPr lang="ru-RU" sz="2800" b="1" dirty="0" smtClean="0">
                <a:latin typeface="Monotype Corsiva" pitchFamily="66" charset="0"/>
              </a:rPr>
              <a:t>используя предложенную систему оценивания.</a:t>
            </a:r>
          </a:p>
          <a:p>
            <a:pPr algn="ctr"/>
            <a:r>
              <a:rPr lang="ru-RU" sz="2800" b="1" dirty="0" smtClean="0">
                <a:latin typeface="Monotype Corsiva" pitchFamily="66" charset="0"/>
              </a:rPr>
              <a:t>Удачи вам!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orjkij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bloknot-0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571480"/>
            <a:ext cx="8514425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               Часть 1, задание 1:</a:t>
            </a:r>
          </a:p>
          <a:p>
            <a:endParaRPr lang="ru-RU" sz="2400" b="1" dirty="0" smtClean="0">
              <a:latin typeface="Monotype Corsiva" pitchFamily="66" charset="0"/>
            </a:endParaRPr>
          </a:p>
          <a:p>
            <a:r>
              <a:rPr lang="ru-RU" sz="2400" b="1" dirty="0" smtClean="0">
                <a:latin typeface="Monotype Corsiva" pitchFamily="66" charset="0"/>
              </a:rPr>
              <a:t>Как называются произведения, ставшие продолжением повести</a:t>
            </a:r>
          </a:p>
          <a:p>
            <a:r>
              <a:rPr lang="ru-RU" sz="2400" b="1" dirty="0" smtClean="0">
                <a:latin typeface="Monotype Corsiva" pitchFamily="66" charset="0"/>
              </a:rPr>
              <a:t>М.Горького «Детство»?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«Отрочество», «Юность».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«Школьные годы», «Взрослая жизнь».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«В людях», «Мои университеты».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«Старуха </a:t>
            </a:r>
            <a:r>
              <a:rPr lang="ru-RU" sz="2400" b="1" dirty="0" err="1" smtClean="0">
                <a:latin typeface="Monotype Corsiva" pitchFamily="66" charset="0"/>
              </a:rPr>
              <a:t>Изергиль</a:t>
            </a:r>
            <a:r>
              <a:rPr lang="ru-RU" sz="2400" b="1" dirty="0" smtClean="0">
                <a:latin typeface="Monotype Corsiva" pitchFamily="66" charset="0"/>
              </a:rPr>
              <a:t>», «Песня о соколе».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4" name="Рисунок 3" descr="3486972_пер-блокнот-красочный-иллюстрация-бизнеса-служба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357950" y="4205146"/>
            <a:ext cx="2075882" cy="21160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bloknot-0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2976" y="785794"/>
            <a:ext cx="682785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             Часть 1, задание 2:</a:t>
            </a:r>
          </a:p>
          <a:p>
            <a:endParaRPr lang="ru-RU" sz="36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2400" b="1" dirty="0" smtClean="0">
                <a:latin typeface="Monotype Corsiva" pitchFamily="66" charset="0"/>
              </a:rPr>
              <a:t>Какую фамилию носил глава семьи героя повести?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Горький.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Каширин.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Пешков.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Цыганок.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4" name="Рисунок 3" descr="3486972_пер-блокнот-красочный-иллюстрация-бизнеса-служба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37521" y="4357695"/>
            <a:ext cx="1996311" cy="20349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bloknot-0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2976" y="714356"/>
            <a:ext cx="51649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             Часть1, задание 3:</a:t>
            </a:r>
          </a:p>
          <a:p>
            <a:r>
              <a:rPr lang="ru-RU" sz="2400" b="1" dirty="0" smtClean="0">
                <a:latin typeface="Monotype Corsiva" pitchFamily="66" charset="0"/>
              </a:rPr>
              <a:t> Укажите тему второй главы повести.</a:t>
            </a:r>
          </a:p>
          <a:p>
            <a:endParaRPr lang="ru-RU" sz="2400" b="1" dirty="0" smtClean="0"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Нравы и отношения в доме деда.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Мастерские деда.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Судьбы женщин семьи.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Судьба старшего поколения семьи.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4" name="Рисунок 3" descr="3486972_пер-блокнот-красочный-иллюстрация-бизнеса-служба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00826" y="4418078"/>
            <a:ext cx="2147320" cy="21888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bloknot-0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2976" y="642918"/>
            <a:ext cx="74388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               Часть 1, задание 4:</a:t>
            </a:r>
          </a:p>
          <a:p>
            <a:r>
              <a:rPr lang="ru-RU" sz="2400" b="1" dirty="0" smtClean="0">
                <a:latin typeface="Monotype Corsiva" pitchFamily="66" charset="0"/>
              </a:rPr>
              <a:t>Какие чувства испытывали друг к другу члены семьи деда?</a:t>
            </a:r>
          </a:p>
          <a:p>
            <a:endParaRPr lang="ru-RU" sz="2400" b="1" dirty="0" smtClean="0"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Взаимной вражды и раздражения.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Любви и преданности.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Взаимопонимания, уважения.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Равнодушия, холодности.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4" name="Рисунок 3" descr="3486972_пер-блокнот-красочный-иллюстрация-бизнеса-служба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00826" y="4418078"/>
            <a:ext cx="2147320" cy="21888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365</Words>
  <Application>Microsoft Office PowerPoint</Application>
  <PresentationFormat>Экран (4:3)</PresentationFormat>
  <Paragraphs>74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узер</dc:creator>
  <cp:lastModifiedBy>узер</cp:lastModifiedBy>
  <cp:revision>28</cp:revision>
  <dcterms:created xsi:type="dcterms:W3CDTF">2017-05-08T14:06:30Z</dcterms:created>
  <dcterms:modified xsi:type="dcterms:W3CDTF">2017-05-10T15:41:33Z</dcterms:modified>
</cp:coreProperties>
</file>