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90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89;&#1090;&#1088;&#1072;&#1085;&#1080;&#1094;&#1072;%20&#1074;%20&#1082;&#1083;&#1077;&#1090;&#1082;&#1091;%20&#1089;%20&#1082;&#1072;&#1088;&#1072;&#1085;&#1076;&#1072;&#1096;&#1086;&#1084;%20&#1082;&#1072;&#1088;&#1090;&#1080;&#1085;&#1082;&#1080;&amp;lr=128452" TargetMode="External"/><Relationship Id="rId7" Type="http://schemas.openxmlformats.org/officeDocument/2006/relationships/hyperlink" Target="https://yandex.ru/images/search?text=&#1089;&#1074;&#1080;&#1090;&#1082;&#1080;%20&#1082;&#1072;&#1088;&#1090;&#1080;&#1085;&#1082;&#1072;&amp;stype=image&amp;lr=128452&amp;noreask=1&amp;source=wiz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=&#1082;&#1080;&#1085;&#1086;&#1087;&#1083;&#1105;&#1085;&#1082;&#1072;%20&#1082;&#1072;&#1088;&#1090;&#1080;&#1085;&#1082;&#1080;%20&#1076;&#1083;&#1103;%20&#1087;&#1088;&#1077;&#1079;&#1077;&#1085;&#1090;&#1072;&#1094;&#1080;&#1080;&amp;stype=image&amp;lr=128452&amp;noreask=1&amp;source=wiz" TargetMode="External"/><Relationship Id="rId5" Type="http://schemas.openxmlformats.org/officeDocument/2006/relationships/hyperlink" Target="https://yandex.ru/images/search?p=1&amp;text=&#1082;&#1072;&#1076;&#1088;&#1099;%20&#1080;&#1079;%20&#1092;&#1080;&#1083;&#1100;&#1084;&#1072;%20&#1076;&#1077;&#1090;&#1089;&#1090;&#1074;&#1086;%20&#1075;&#1086;&#1088;&#1100;&#1082;&#1086;&#1075;&#1086;" TargetMode="External"/><Relationship Id="rId4" Type="http://schemas.openxmlformats.org/officeDocument/2006/relationships/hyperlink" Target="https://yandex.ru/images/search?text=&#1075;&#1086;&#1088;&#1100;&#1082;&#1080;&#1081;%20&#1087;&#1086;&#1088;&#1090;&#1088;&#1077;&#1090;&#1099;&amp;stype=image&amp;lr=128452&amp;noreask=1&amp;source=wi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275"/>
            <a:ext cx="9144000" cy="677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1000108"/>
            <a:ext cx="79786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Часть 2, задание 1: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Какое изобразительно – выразительное средство использовал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 автор в приведённом  фрагменте: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«её тёмные, как вишни, зрачки расширялись…</a:t>
            </a:r>
          </a:p>
        </p:txBody>
      </p:sp>
      <p:pic>
        <p:nvPicPr>
          <p:cNvPr id="5" name="Рисунок 4" descr="138416991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28860" y="3571876"/>
            <a:ext cx="4303241" cy="2385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0b0_90afe757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571480"/>
            <a:ext cx="7267777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Печатные источники:</a:t>
            </a:r>
          </a:p>
          <a:p>
            <a:pPr algn="ctr"/>
            <a:r>
              <a:rPr lang="ru-RU" sz="2400" b="1" dirty="0" err="1" smtClean="0">
                <a:latin typeface="Monotype Corsiva" pitchFamily="66" charset="0"/>
              </a:rPr>
              <a:t>Полулях</a:t>
            </a:r>
            <a:r>
              <a:rPr lang="ru-RU" sz="2400" b="1" dirty="0" smtClean="0">
                <a:latin typeface="Monotype Corsiva" pitchFamily="66" charset="0"/>
              </a:rPr>
              <a:t> Н.С.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Комплексная тетрадь для контроля знаний. Литература, 7 класс.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Москва, издательство «</a:t>
            </a:r>
            <a:r>
              <a:rPr lang="ru-RU" sz="2400" b="1" dirty="0" err="1" smtClean="0">
                <a:latin typeface="Monotype Corsiva" pitchFamily="66" charset="0"/>
              </a:rPr>
              <a:t>Аркти</a:t>
            </a:r>
            <a:r>
              <a:rPr lang="ru-RU" sz="2400" b="1" dirty="0" smtClean="0">
                <a:latin typeface="Monotype Corsiva" pitchFamily="66" charset="0"/>
              </a:rPr>
              <a:t>», 2014 г.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Интернет – источники: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https://yandex.ru/images/search?text=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страница%20в%20клетку%20с%20карандашом%20картинки&amp;</a:t>
            </a:r>
            <a:r>
              <a:rPr lang="en-US" b="1" dirty="0" err="1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lr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=128452</a:t>
            </a:r>
            <a:endParaRPr lang="ru-RU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4"/>
              </a:rPr>
              <a:t>https://yandex.ru/images/search?text=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hlinkClick r:id="rId4"/>
              </a:rPr>
              <a:t>горький%20портреты&amp;</a:t>
            </a:r>
            <a:r>
              <a:rPr lang="en-US" b="1" dirty="0" err="1" smtClean="0">
                <a:solidFill>
                  <a:srgbClr val="FF0000"/>
                </a:solidFill>
                <a:latin typeface="Monotype Corsiva" pitchFamily="66" charset="0"/>
                <a:hlinkClick r:id="rId4"/>
              </a:rPr>
              <a:t>stype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4"/>
              </a:rPr>
              <a:t>=</a:t>
            </a:r>
            <a:r>
              <a:rPr lang="en-US" b="1" dirty="0" err="1" smtClean="0">
                <a:solidFill>
                  <a:srgbClr val="FF0000"/>
                </a:solidFill>
                <a:latin typeface="Monotype Corsiva" pitchFamily="66" charset="0"/>
                <a:hlinkClick r:id="rId4"/>
              </a:rPr>
              <a:t>image&amp;lr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4"/>
              </a:rPr>
              <a:t>=128452&amp;noreask=1&amp;source=wiz</a:t>
            </a:r>
            <a:endParaRPr lang="ru-RU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5"/>
              </a:rPr>
              <a:t>https://yandex.ru/images/search?p=1&amp;text=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hlinkClick r:id="rId5"/>
              </a:rPr>
              <a:t>кадры%20из%20фильма%20детство%20горького</a:t>
            </a:r>
            <a:endParaRPr lang="ru-RU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6"/>
              </a:rPr>
              <a:t>https://yandex.ru/images/search?text=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hlinkClick r:id="rId6"/>
              </a:rPr>
              <a:t>киноплёнка%20картинки%20для%20презентации&amp;</a:t>
            </a:r>
            <a:r>
              <a:rPr lang="en-US" b="1" dirty="0" err="1" smtClean="0">
                <a:solidFill>
                  <a:srgbClr val="FF0000"/>
                </a:solidFill>
                <a:latin typeface="Monotype Corsiva" pitchFamily="66" charset="0"/>
                <a:hlinkClick r:id="rId6"/>
              </a:rPr>
              <a:t>stype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6"/>
              </a:rPr>
              <a:t>=</a:t>
            </a:r>
            <a:r>
              <a:rPr lang="en-US" b="1" dirty="0" err="1" smtClean="0">
                <a:solidFill>
                  <a:srgbClr val="FF0000"/>
                </a:solidFill>
                <a:latin typeface="Monotype Corsiva" pitchFamily="66" charset="0"/>
                <a:hlinkClick r:id="rId6"/>
              </a:rPr>
              <a:t>image&amp;lr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6"/>
              </a:rPr>
              <a:t>=128452&amp;noreask=1&amp;source=wiz</a:t>
            </a:r>
            <a:endParaRPr lang="ru-RU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7"/>
              </a:rPr>
              <a:t>https://yandex.ru/images/search?text=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hlinkClick r:id="rId7"/>
              </a:rPr>
              <a:t>свитки%20картинка&amp;</a:t>
            </a:r>
            <a:r>
              <a:rPr lang="en-US" b="1" dirty="0" err="1" smtClean="0">
                <a:solidFill>
                  <a:srgbClr val="FF0000"/>
                </a:solidFill>
                <a:latin typeface="Monotype Corsiva" pitchFamily="66" charset="0"/>
                <a:hlinkClick r:id="rId7"/>
              </a:rPr>
              <a:t>stype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7"/>
              </a:rPr>
              <a:t>=</a:t>
            </a:r>
            <a:r>
              <a:rPr lang="en-US" b="1" dirty="0" err="1" smtClean="0">
                <a:solidFill>
                  <a:srgbClr val="FF0000"/>
                </a:solidFill>
                <a:latin typeface="Monotype Corsiva" pitchFamily="66" charset="0"/>
                <a:hlinkClick r:id="rId7"/>
              </a:rPr>
              <a:t>image&amp;lr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  <a:hlinkClick r:id="rId7"/>
              </a:rPr>
              <a:t>=128452&amp;noreask=1&amp;source=wiz</a:t>
            </a:r>
            <a:endParaRPr lang="ru-RU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275"/>
            <a:ext cx="9144000" cy="677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3" y="714356"/>
            <a:ext cx="735811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Часть 2, задание 2: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Напиши, чей портрет создаёт автор в приведённом отрывке: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«Её большое стройное тело, тёмное железное лицо, тяжёлая корона заплетённых в косы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Светлых волос, - вся она мощная и твёрдая, -вспоминаются мне как бы сквозь туман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Или прозрачное облако; из него отдалённо и неприветливо смотрят прямые серые глаза…».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7" name="Рисунок 6" descr="22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488" y="4286256"/>
            <a:ext cx="3415000" cy="1892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275"/>
            <a:ext cx="9144000" cy="677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571480"/>
            <a:ext cx="76941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Часть 2, задание 3:</a:t>
            </a:r>
          </a:p>
          <a:p>
            <a:r>
              <a:rPr lang="ru-RU" sz="2400" b="1" dirty="0" smtClean="0">
                <a:latin typeface="Monotype Corsiva" pitchFamily="66" charset="0"/>
              </a:rPr>
              <a:t>Выбери верные утверждения о героях и событиях повести.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Цыганок работал подмастерьем в мастерской деда.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Больше всех в доме герою нравился Саша Яковов.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В молодости дед тягал баржи по Волге.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Тётка Наталья отличалась тихим нравом.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2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5984" y="3500438"/>
            <a:ext cx="4588993" cy="2543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275"/>
            <a:ext cx="9144000" cy="677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714356"/>
            <a:ext cx="914400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Часть 2, задание 4: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Напиши, кто из героев повести, обладая, с одной стороны, вспыльчивым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и несдержанным нравом, с другой стороны, желая  загладить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свою вину, проявил к Алёше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 удивительную внимательность и научил его читать?</a:t>
            </a:r>
          </a:p>
        </p:txBody>
      </p:sp>
      <p:pic>
        <p:nvPicPr>
          <p:cNvPr id="4" name="Рисунок 3" descr="22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5984" y="3429000"/>
            <a:ext cx="4660431" cy="2583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275"/>
            <a:ext cx="9144000" cy="677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642918"/>
            <a:ext cx="83582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Часть 2, задание 5: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Напиши, чей портрет создаёт автор в приведённом отрывке: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«Она нюхала табак из чёрной табакерки, украшенной серебром. Вся она – тёмная, но светилась изнутри – через глаза – неугасимым, весёлым и тёплым светом. Она сутула, почти горбатая, очень полная, а двигалась легко и ловко, точно большая кошка, - она и мягкая такая же, как этот ласковый зверь».</a:t>
            </a:r>
          </a:p>
          <a:p>
            <a:endParaRPr lang="ru-RU" dirty="0"/>
          </a:p>
        </p:txBody>
      </p:sp>
      <p:pic>
        <p:nvPicPr>
          <p:cNvPr id="4" name="Рисунок 3" descr="222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3571876"/>
            <a:ext cx="4446117" cy="2464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275"/>
            <a:ext cx="9144000" cy="677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91187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Часть 2, задание 6:</a:t>
            </a:r>
          </a:p>
          <a:p>
            <a:r>
              <a:rPr lang="ru-RU" sz="2400" b="1" dirty="0" smtClean="0">
                <a:latin typeface="Monotype Corsiva" pitchFamily="66" charset="0"/>
              </a:rPr>
              <a:t>Выбери верные утверждения о героях и событиях повести.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Дед со всеми говорил уважительно, боясь рассердить или обидеть.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Дед и его сыновья содержали красильную мастерскую.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Однажды дед высек героя до потери сознания.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Настоящее имя Цыганка было Николай.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22222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5984" y="3500438"/>
            <a:ext cx="4616966" cy="2558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68557_блокнот-ноутбук-карандашом-лист-клетке-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1802" y="357166"/>
            <a:ext cx="5671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А теперь оцените свою работу!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71802" y="1397000"/>
          <a:ext cx="535785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925"/>
                <a:gridCol w="267892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14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5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12</a:t>
                      </a:r>
                      <a:r>
                        <a:rPr lang="ru-RU" sz="3600" b="1" baseline="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 -13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10 -11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8</a:t>
                      </a:r>
                      <a:r>
                        <a:rPr lang="ru-RU" sz="3600" b="1" baseline="0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 - 9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Результат оставляет желать лучшего!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2084_html_14de1d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1571612"/>
            <a:ext cx="462366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Что – то не получилось?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Не расстраивайся!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Помни: дорогу осилит идущий.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402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узер</dc:creator>
  <cp:lastModifiedBy>узер</cp:lastModifiedBy>
  <cp:revision>27</cp:revision>
  <dcterms:created xsi:type="dcterms:W3CDTF">2017-05-08T14:06:30Z</dcterms:created>
  <dcterms:modified xsi:type="dcterms:W3CDTF">2017-05-10T15:34:20Z</dcterms:modified>
</cp:coreProperties>
</file>