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94042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04" y="-78"/>
      </p:cViewPr>
      <p:guideLst>
        <p:guide orient="horz" pos="187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5383"/>
            <a:ext cx="7772400" cy="127334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66241"/>
            <a:ext cx="6400800" cy="15181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7893"/>
            <a:ext cx="2057400" cy="50686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7893"/>
            <a:ext cx="6019800" cy="50686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817274"/>
            <a:ext cx="7772400" cy="11798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17806"/>
            <a:ext cx="7772400" cy="129946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86100"/>
            <a:ext cx="4038600" cy="39204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86100"/>
            <a:ext cx="4038600" cy="39204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29721"/>
            <a:ext cx="4040188" cy="5541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83885"/>
            <a:ext cx="4040188" cy="34226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329721"/>
            <a:ext cx="4041775" cy="5541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3885"/>
            <a:ext cx="4041775" cy="34226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36517"/>
            <a:ext cx="3008313" cy="10065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36517"/>
            <a:ext cx="5111750" cy="5069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243089"/>
            <a:ext cx="3008313" cy="40634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58297"/>
            <a:ext cx="5486400" cy="4909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30788"/>
            <a:ext cx="5486400" cy="35642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649208"/>
            <a:ext cx="5486400" cy="6971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7892"/>
            <a:ext cx="8229600" cy="990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86100"/>
            <a:ext cx="8229600" cy="3920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505894"/>
            <a:ext cx="2133600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505894"/>
            <a:ext cx="2895600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505894"/>
            <a:ext cx="2133600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49932"/>
            <a:ext cx="7772400" cy="1273341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Галилео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Галилей и </a:t>
            </a:r>
            <a: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/>
              </a:rPr>
              <a:t>Готфрид Вильгельм Лейбниц</a:t>
            </a:r>
            <a: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44624" y="5181370"/>
            <a:ext cx="6400800" cy="1518109"/>
          </a:xfrm>
        </p:spPr>
        <p:txBody>
          <a:bodyPr/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(1564-1642)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8" descr="g1_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46076"/>
            <a:ext cx="3600400" cy="3384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99584" y="520246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(1646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1716)</a:t>
            </a:r>
            <a:endParaRPr lang="ru-RU" sz="3200" kern="1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674068"/>
            <a:ext cx="2857500" cy="3295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940"/>
            <a:ext cx="3970784" cy="50405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Лейбниц стал первым гражданским лицом Германии, которому был воздвигнут памятник.</a:t>
            </a:r>
          </a:p>
          <a:p>
            <a:pPr>
              <a:lnSpc>
                <a:spcPct val="90000"/>
              </a:lnSpc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честь Лейбница получили название: кратер и самая высокая горная цепь на Луне; университет в Ганновере.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449932"/>
            <a:ext cx="3624263" cy="4827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908"/>
            <a:ext cx="8229600" cy="3920406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 марок 1966 г. — немецкая памятная монета, посвящённая 250-летию смерти Готфрида Вильгельма Лейбница.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71600" y="2034108"/>
            <a:ext cx="7097712" cy="3548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292abe7291653f5c27f4bcd7aa16967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386036"/>
            <a:ext cx="6041163" cy="4228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Галилео Галилей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86036"/>
            <a:ext cx="4618856" cy="4176464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Галилео Галилей — итальянский физик, механик, астроном, философ и математик, оказавший значительное влияние на науку своего времени.</a:t>
            </a:r>
          </a:p>
          <a:p>
            <a:pPr>
              <a:buFontTx/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Он первым использовал телескоп для наблюдения небесных тел и сделал ряд выдающихся астрономических открытий. 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Galileo-susterma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386036"/>
            <a:ext cx="4061403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7924"/>
            <a:ext cx="8064896" cy="19442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Поводом к новому этапу в научных исследованиях Галилея послужило появление в 1604 году новой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звезды. Узнав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об изобретении в Голландии зрительной трубы, Галилей в 1609 году конструирует собственноручно первый телескоп и направляет его в небо.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6" descr="800px-Galileo_telescope_repl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538164"/>
            <a:ext cx="6264051" cy="3073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49932"/>
            <a:ext cx="8219256" cy="20881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Галилей открыл горы на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Луне.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О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собенно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поразили современников обнаруженные им 4 спутника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Юпитера. В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честь четырёх сыновей своего покойного покровителя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Фердинанда,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Галилей назвал эти спутники «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Медичийскими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звёздами» . </a:t>
            </a:r>
            <a:endParaRPr lang="ru-RU" dirty="0"/>
          </a:p>
        </p:txBody>
      </p:sp>
      <p:pic>
        <p:nvPicPr>
          <p:cNvPr id="5" name="Рисунок 4" descr="14666741401298794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826196"/>
            <a:ext cx="8676456" cy="286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Создание новой механики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86100"/>
            <a:ext cx="4968552" cy="424840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В 1623 году выходит книга Галилея «Пробирных дел мастер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»,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в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которой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Галилей излагает свою ошибочную теорию комет.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Эта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ошибка не помешала, однако, Галилею изложить и остроумно аргументировать свой научный метод, из которого выросло механистическое мировоззрение последующих веков.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 descr="187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458044"/>
            <a:ext cx="2664420" cy="3844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1900"/>
            <a:ext cx="4680520" cy="5544616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Галилео экспериментально и теоретически устанавливает основные начала механики. Прежде всего, это принцип относительности для прямолинейного и равномерного движения и принцип постоянства ускорения под действием силы тяжести. Р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аспространив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принцип относительности Галилея на все физические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процессы, создал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общую теорию относительности.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305916"/>
            <a:ext cx="2736304" cy="5348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Готфрид Вильгельм </a:t>
            </a:r>
            <a: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Лейбниц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86100"/>
            <a:ext cx="5338936" cy="4392424"/>
          </a:xfrm>
        </p:spPr>
        <p:txBody>
          <a:bodyPr>
            <a:normAutofit fontScale="55000" lnSpcReduction="20000"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Готфрид Вильгельм родился в семье профессора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лейпцигского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университета. Когда мальчику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было 8 лет, его отец умер, оставив после себя большую личную библиотеку. Свободный доступ к книгам и врождённый талант позволили молодому Лейбницу уже к 12 годам самостоятельно изучить латынь и взяться за изучение греческого языка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15-летнем возрасте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поступил в тот же Лейпцигский университет, где когда-то работал его отец. Закончив обучение, он устраивается советником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юридическим и торговым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делам.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 требовала постоянных разъездов по всей Европе; в ходе этих путешествий он подружился с Гюйгенсом, который согласился обучать его математике.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Лейбниц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основывает Берлинскую Академию наук и становится её первым президентом. В 1716 умирает.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Gottfried-Wilhelm-von-Leibni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530052"/>
            <a:ext cx="2876246" cy="3641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65956"/>
            <a:ext cx="3970784" cy="492858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1673 году, после знакомства с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Гюйгенсом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Лейбниц создал механический калькулятор (арифмометр), выполняющий сложение, вычитание, умножение и деление чисел. Машина была продемонстрирована во Французской академии наук и лондонском Королевском обществе.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1386036"/>
            <a:ext cx="3810000" cy="3209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526" cy="59404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940"/>
            <a:ext cx="4546848" cy="50405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Лейбниц подсказал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Папену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конструкцию паровой машины (цилиндр и поршень).</a:t>
            </a:r>
          </a:p>
          <a:p>
            <a:pPr>
              <a:lnSpc>
                <a:spcPct val="90000"/>
              </a:lnSpc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Среди других его изобретений можно отметить: устройство использования энергии ветра при отводе воды из шахт, чертежи подводной лодки.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1386036"/>
            <a:ext cx="3552825" cy="3419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459</Words>
  <Application>Microsoft Office PowerPoint</Application>
  <PresentationFormat>Произвольный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Галилео Галилей и Готфрид Вильгельм Лейбниц  </vt:lpstr>
      <vt:lpstr>Галилео Галилей</vt:lpstr>
      <vt:lpstr>Слайд 3</vt:lpstr>
      <vt:lpstr>Слайд 4</vt:lpstr>
      <vt:lpstr>Создание новой механики</vt:lpstr>
      <vt:lpstr>Слайд 6</vt:lpstr>
      <vt:lpstr>Готфрид Вильгельм Лейбниц</vt:lpstr>
      <vt:lpstr>Слайд 8</vt:lpstr>
      <vt:lpstr>Слайд 9</vt:lpstr>
      <vt:lpstr>Слайд 10</vt:lpstr>
      <vt:lpstr>Слайд 11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2017-01-25T17:27:28Z</dcterms:created>
  <dcterms:modified xsi:type="dcterms:W3CDTF">2017-01-25T18:38:11Z</dcterms:modified>
</cp:coreProperties>
</file>