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8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87B1A-FE8A-42E9-A803-2FFE2248AF8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1C7AB-8E4D-4C3A-93A9-026B152C0D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1C7AB-8E4D-4C3A-93A9-026B152C0D8C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M\Desktop\solny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10"/>
            <a:ext cx="9144000" cy="6842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kutup-ayila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1" y="5517232"/>
            <a:ext cx="583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Белый медведь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anada+Raises+Quota+Controversial+Seal+Hunt+5qNG37e8cX_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3" y="5661248"/>
            <a:ext cx="38884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Тюлень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Тюлень может долго находиться под водой, но ему обязательно нужен воздух, поэтому время от времени он выныривает на поверхность, чтобы набрать воздуха.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0668000" cy="683577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19877" y="188640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Моржи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13176"/>
            <a:ext cx="9875440" cy="158417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Этот великан не боится медведей. 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Хотя у моржа острые могучие клыки, сам по себе он безобидный. 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Клыки ему нужны для того, чтобы выкапывать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 дна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раковины 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съедать их содержимое.</a:t>
            </a: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okyn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3672408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2579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677840" cy="325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187624" y="5516563"/>
            <a:ext cx="7200799" cy="1143000"/>
          </a:xfrm>
        </p:spPr>
        <p:txBody>
          <a:bodyPr anchorCtr="0">
            <a:normAutofit/>
          </a:bodyPr>
          <a:lstStyle/>
          <a:p>
            <a:r>
              <a:rPr lang="ru-RU" sz="4000" b="1" dirty="0" smtClean="0">
                <a:solidFill>
                  <a:srgbClr val="FF3300"/>
                </a:solidFill>
              </a:rPr>
              <a:t>Обитают </a:t>
            </a:r>
            <a:r>
              <a:rPr lang="ru-RU" sz="4000" b="1" dirty="0">
                <a:solidFill>
                  <a:srgbClr val="FF3300"/>
                </a:solidFill>
              </a:rPr>
              <a:t>более 150 видов рыб</a:t>
            </a:r>
          </a:p>
        </p:txBody>
      </p:sp>
      <p:pic>
        <p:nvPicPr>
          <p:cNvPr id="12296" name="Picture 8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54" y="0"/>
            <a:ext cx="3804341" cy="2852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t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11" y="0"/>
            <a:ext cx="3819465" cy="2996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98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3175"/>
            <a:ext cx="6858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601391" y="1052513"/>
            <a:ext cx="6172200" cy="1143000"/>
          </a:xfrm>
        </p:spPr>
        <p:txBody>
          <a:bodyPr anchorCtr="0">
            <a:normAutofit fontScale="90000"/>
          </a:bodyPr>
          <a:lstStyle/>
          <a:p>
            <a:r>
              <a:rPr lang="ru-RU" sz="4000" b="1">
                <a:solidFill>
                  <a:srgbClr val="0000FF"/>
                </a:solidFill>
              </a:rPr>
              <a:t>Отправляемся в путешествие</a:t>
            </a:r>
          </a:p>
        </p:txBody>
      </p:sp>
      <p:pic>
        <p:nvPicPr>
          <p:cNvPr id="16390" name="Picture 6" descr="get_im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981" y="2051052"/>
            <a:ext cx="3348038" cy="4017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969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"/>
            <a:ext cx="6858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94235" y="1125538"/>
            <a:ext cx="6172200" cy="1143000"/>
          </a:xfrm>
        </p:spPr>
        <p:txBody>
          <a:bodyPr anchorCtr="0"/>
          <a:lstStyle/>
          <a:p>
            <a:r>
              <a:rPr lang="ru-RU"/>
              <a:t>Южный полюс</a:t>
            </a:r>
          </a:p>
        </p:txBody>
      </p:sp>
      <p:pic>
        <p:nvPicPr>
          <p:cNvPr id="40968" name="Picture 8" descr="Рисунок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0"/>
            <a:ext cx="6858000" cy="6858000"/>
          </a:xfrm>
        </p:spPr>
      </p:pic>
    </p:spTree>
    <p:extLst>
      <p:ext uri="{BB962C8B-B14F-4D97-AF65-F5344CB8AC3E}">
        <p14:creationId xmlns="" xmlns:p14="http://schemas.microsoft.com/office/powerpoint/2010/main" val="186765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0/35/381/35381445_Prof61.jpg"/>
          <p:cNvPicPr>
            <a:picLocks noChangeAspect="1" noChangeArrowheads="1"/>
          </p:cNvPicPr>
          <p:nvPr/>
        </p:nvPicPr>
        <p:blipFill>
          <a:blip r:embed="rId2" cstate="print"/>
          <a:srcRect l="7036" t="16085" r="5722" b="54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86707" y="5805264"/>
            <a:ext cx="3770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Антарктида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Ping_26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1392" y="1592265"/>
            <a:ext cx="5993606" cy="5265737"/>
          </a:xfrm>
          <a:noFill/>
        </p:spPr>
      </p:pic>
      <p:sp>
        <p:nvSpPr>
          <p:cNvPr id="4403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552" y="0"/>
            <a:ext cx="7704855" cy="16288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b="1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889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Пингвины – коренные жители Антарктиды. 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 не умеет летать, зато хорошо плавает. Пингвины питаются рыбой.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58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ледяная рыб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131005" cy="68580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5589240"/>
            <a:ext cx="61926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Ледяная рыба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M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4724400" cy="5956300"/>
          </a:xfrm>
          <a:prstGeom prst="rect">
            <a:avLst/>
          </a:prstGeom>
          <a:noFill/>
        </p:spPr>
      </p:pic>
      <p:pic>
        <p:nvPicPr>
          <p:cNvPr id="2051" name="Picture 3" descr="C:\Users\SEM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399" y="2420888"/>
            <a:ext cx="4191973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70226_wandering_albatross_off_Kaikoura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350842" cy="68580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620688"/>
            <a:ext cx="42119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Альбатрос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aul-nicklen-leopard-seals-02-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404664"/>
            <a:ext cx="38164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Морской леопард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001.bcm.ru/2164/a74a69a4-e83e-4382-89e5-6d1f52f0e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214290"/>
            <a:ext cx="6322263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Белый медведь — один из самых крупных наземных хищников. </a:t>
            </a:r>
          </a:p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Его длина достигает 3 м, масса до 1000 кг. </a:t>
            </a:r>
          </a:p>
        </p:txBody>
      </p:sp>
    </p:spTree>
    <p:extLst>
      <p:ext uri="{BB962C8B-B14F-4D97-AF65-F5344CB8AC3E}">
        <p14:creationId xmlns:p14="http://schemas.microsoft.com/office/powerpoint/2010/main" xmlns="" val="1475379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4 из 7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0"/>
            <a:ext cx="6858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18025" y="5643580"/>
            <a:ext cx="6268685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Белые медведи нигде, кроме Арктики, не живут. По-гречески «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арктус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- медведь. Предполагают, что название этого района Земли связано с обитающими здесь белыми медведями.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164783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75 из 1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1000108"/>
            <a:ext cx="3325429" cy="3276286"/>
          </a:xfrm>
          <a:prstGeom prst="rect">
            <a:avLst/>
          </a:prstGeom>
          <a:noFill/>
        </p:spPr>
      </p:pic>
      <p:pic>
        <p:nvPicPr>
          <p:cNvPr id="3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03712" y="4643448"/>
            <a:ext cx="17145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143000" y="428604"/>
            <a:ext cx="3429000" cy="1928826"/>
          </a:xfrm>
          <a:prstGeom prst="cloudCallout">
            <a:avLst>
              <a:gd name="adj1" fmla="val 10449"/>
              <a:gd name="adj2" fmla="val 21369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Подумайте, охотятся ли белые медведи на пингвинов?</a:t>
            </a:r>
          </a:p>
        </p:txBody>
      </p:sp>
      <p:pic>
        <p:nvPicPr>
          <p:cNvPr id="5" name="Picture 5" descr="Картинка 455 из 235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393274" y="2906887"/>
            <a:ext cx="2057402" cy="3951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5188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053810" y="3286124"/>
            <a:ext cx="2089562" cy="2786082"/>
          </a:xfrm>
          <a:prstGeom prst="ellipse">
            <a:avLst/>
          </a:prstGeom>
          <a:noFill/>
          <a:ln w="209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1957389" y="5181600"/>
            <a:ext cx="556150" cy="876300"/>
          </a:xfrm>
          <a:custGeom>
            <a:avLst/>
            <a:gdLst>
              <a:gd name="connsiteX0" fmla="*/ 57150 w 741533"/>
              <a:gd name="connsiteY0" fmla="*/ 381000 h 876300"/>
              <a:gd name="connsiteX1" fmla="*/ 76200 w 741533"/>
              <a:gd name="connsiteY1" fmla="*/ 76200 h 876300"/>
              <a:gd name="connsiteX2" fmla="*/ 85725 w 741533"/>
              <a:gd name="connsiteY2" fmla="*/ 38100 h 876300"/>
              <a:gd name="connsiteX3" fmla="*/ 95250 w 741533"/>
              <a:gd name="connsiteY3" fmla="*/ 9525 h 876300"/>
              <a:gd name="connsiteX4" fmla="*/ 142875 w 741533"/>
              <a:gd name="connsiteY4" fmla="*/ 0 h 876300"/>
              <a:gd name="connsiteX5" fmla="*/ 200025 w 741533"/>
              <a:gd name="connsiteY5" fmla="*/ 47625 h 876300"/>
              <a:gd name="connsiteX6" fmla="*/ 238125 w 741533"/>
              <a:gd name="connsiteY6" fmla="*/ 76200 h 876300"/>
              <a:gd name="connsiteX7" fmla="*/ 276225 w 741533"/>
              <a:gd name="connsiteY7" fmla="*/ 85725 h 876300"/>
              <a:gd name="connsiteX8" fmla="*/ 314325 w 741533"/>
              <a:gd name="connsiteY8" fmla="*/ 152400 h 876300"/>
              <a:gd name="connsiteX9" fmla="*/ 333375 w 741533"/>
              <a:gd name="connsiteY9" fmla="*/ 180975 h 876300"/>
              <a:gd name="connsiteX10" fmla="*/ 342900 w 741533"/>
              <a:gd name="connsiteY10" fmla="*/ 209550 h 876300"/>
              <a:gd name="connsiteX11" fmla="*/ 361950 w 741533"/>
              <a:gd name="connsiteY11" fmla="*/ 238125 h 876300"/>
              <a:gd name="connsiteX12" fmla="*/ 371475 w 741533"/>
              <a:gd name="connsiteY12" fmla="*/ 266700 h 876300"/>
              <a:gd name="connsiteX13" fmla="*/ 381000 w 741533"/>
              <a:gd name="connsiteY13" fmla="*/ 314325 h 876300"/>
              <a:gd name="connsiteX14" fmla="*/ 409575 w 741533"/>
              <a:gd name="connsiteY14" fmla="*/ 342900 h 876300"/>
              <a:gd name="connsiteX15" fmla="*/ 457200 w 741533"/>
              <a:gd name="connsiteY15" fmla="*/ 390525 h 876300"/>
              <a:gd name="connsiteX16" fmla="*/ 504825 w 741533"/>
              <a:gd name="connsiteY16" fmla="*/ 476250 h 876300"/>
              <a:gd name="connsiteX17" fmla="*/ 523875 w 741533"/>
              <a:gd name="connsiteY17" fmla="*/ 504825 h 876300"/>
              <a:gd name="connsiteX18" fmla="*/ 581025 w 741533"/>
              <a:gd name="connsiteY18" fmla="*/ 542925 h 876300"/>
              <a:gd name="connsiteX19" fmla="*/ 628650 w 741533"/>
              <a:gd name="connsiteY19" fmla="*/ 600075 h 876300"/>
              <a:gd name="connsiteX20" fmla="*/ 695325 w 741533"/>
              <a:gd name="connsiteY20" fmla="*/ 619125 h 876300"/>
              <a:gd name="connsiteX21" fmla="*/ 714375 w 741533"/>
              <a:gd name="connsiteY21" fmla="*/ 647700 h 876300"/>
              <a:gd name="connsiteX22" fmla="*/ 714375 w 741533"/>
              <a:gd name="connsiteY22" fmla="*/ 838200 h 876300"/>
              <a:gd name="connsiteX23" fmla="*/ 647700 w 741533"/>
              <a:gd name="connsiteY23" fmla="*/ 876300 h 876300"/>
              <a:gd name="connsiteX24" fmla="*/ 381000 w 741533"/>
              <a:gd name="connsiteY24" fmla="*/ 866775 h 876300"/>
              <a:gd name="connsiteX25" fmla="*/ 285750 w 741533"/>
              <a:gd name="connsiteY25" fmla="*/ 857250 h 876300"/>
              <a:gd name="connsiteX26" fmla="*/ 104775 w 741533"/>
              <a:gd name="connsiteY26" fmla="*/ 847725 h 876300"/>
              <a:gd name="connsiteX27" fmla="*/ 47625 w 741533"/>
              <a:gd name="connsiteY27" fmla="*/ 790575 h 876300"/>
              <a:gd name="connsiteX28" fmla="*/ 19050 w 741533"/>
              <a:gd name="connsiteY28" fmla="*/ 733425 h 876300"/>
              <a:gd name="connsiteX29" fmla="*/ 0 w 741533"/>
              <a:gd name="connsiteY29" fmla="*/ 638175 h 876300"/>
              <a:gd name="connsiteX30" fmla="*/ 9525 w 741533"/>
              <a:gd name="connsiteY30" fmla="*/ 533400 h 876300"/>
              <a:gd name="connsiteX31" fmla="*/ 28575 w 741533"/>
              <a:gd name="connsiteY31" fmla="*/ 428625 h 876300"/>
              <a:gd name="connsiteX32" fmla="*/ 66675 w 741533"/>
              <a:gd name="connsiteY32" fmla="*/ 3048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41533" h="876300">
                <a:moveTo>
                  <a:pt x="57150" y="381000"/>
                </a:moveTo>
                <a:cubicBezTo>
                  <a:pt x="60377" y="316452"/>
                  <a:pt x="66330" y="155160"/>
                  <a:pt x="76200" y="76200"/>
                </a:cubicBezTo>
                <a:cubicBezTo>
                  <a:pt x="77824" y="63210"/>
                  <a:pt x="82129" y="50687"/>
                  <a:pt x="85725" y="38100"/>
                </a:cubicBezTo>
                <a:cubicBezTo>
                  <a:pt x="88483" y="28446"/>
                  <a:pt x="86896" y="15094"/>
                  <a:pt x="95250" y="9525"/>
                </a:cubicBezTo>
                <a:cubicBezTo>
                  <a:pt x="108720" y="545"/>
                  <a:pt x="127000" y="3175"/>
                  <a:pt x="142875" y="0"/>
                </a:cubicBezTo>
                <a:cubicBezTo>
                  <a:pt x="187347" y="44472"/>
                  <a:pt x="153611" y="14472"/>
                  <a:pt x="200025" y="47625"/>
                </a:cubicBezTo>
                <a:cubicBezTo>
                  <a:pt x="212943" y="56852"/>
                  <a:pt x="223926" y="69100"/>
                  <a:pt x="238125" y="76200"/>
                </a:cubicBezTo>
                <a:cubicBezTo>
                  <a:pt x="249834" y="82054"/>
                  <a:pt x="263525" y="82550"/>
                  <a:pt x="276225" y="85725"/>
                </a:cubicBezTo>
                <a:cubicBezTo>
                  <a:pt x="330510" y="140010"/>
                  <a:pt x="285543" y="85242"/>
                  <a:pt x="314325" y="152400"/>
                </a:cubicBezTo>
                <a:cubicBezTo>
                  <a:pt x="318834" y="162922"/>
                  <a:pt x="328255" y="170736"/>
                  <a:pt x="333375" y="180975"/>
                </a:cubicBezTo>
                <a:cubicBezTo>
                  <a:pt x="337865" y="189955"/>
                  <a:pt x="338410" y="200570"/>
                  <a:pt x="342900" y="209550"/>
                </a:cubicBezTo>
                <a:cubicBezTo>
                  <a:pt x="348020" y="219789"/>
                  <a:pt x="356830" y="227886"/>
                  <a:pt x="361950" y="238125"/>
                </a:cubicBezTo>
                <a:cubicBezTo>
                  <a:pt x="366440" y="247105"/>
                  <a:pt x="369040" y="256960"/>
                  <a:pt x="371475" y="266700"/>
                </a:cubicBezTo>
                <a:cubicBezTo>
                  <a:pt x="375402" y="282406"/>
                  <a:pt x="373760" y="299845"/>
                  <a:pt x="381000" y="314325"/>
                </a:cubicBezTo>
                <a:cubicBezTo>
                  <a:pt x="387024" y="326373"/>
                  <a:pt x="400951" y="332552"/>
                  <a:pt x="409575" y="342900"/>
                </a:cubicBezTo>
                <a:cubicBezTo>
                  <a:pt x="449262" y="390525"/>
                  <a:pt x="404812" y="355600"/>
                  <a:pt x="457200" y="390525"/>
                </a:cubicBezTo>
                <a:cubicBezTo>
                  <a:pt x="487595" y="481709"/>
                  <a:pt x="457298" y="419218"/>
                  <a:pt x="504825" y="476250"/>
                </a:cubicBezTo>
                <a:cubicBezTo>
                  <a:pt x="512154" y="485044"/>
                  <a:pt x="515260" y="497287"/>
                  <a:pt x="523875" y="504825"/>
                </a:cubicBezTo>
                <a:cubicBezTo>
                  <a:pt x="541105" y="519902"/>
                  <a:pt x="581025" y="542925"/>
                  <a:pt x="581025" y="542925"/>
                </a:cubicBezTo>
                <a:cubicBezTo>
                  <a:pt x="595082" y="564010"/>
                  <a:pt x="606648" y="585407"/>
                  <a:pt x="628650" y="600075"/>
                </a:cubicBezTo>
                <a:cubicBezTo>
                  <a:pt x="636849" y="605541"/>
                  <a:pt x="690244" y="617855"/>
                  <a:pt x="695325" y="619125"/>
                </a:cubicBezTo>
                <a:cubicBezTo>
                  <a:pt x="701675" y="628650"/>
                  <a:pt x="709255" y="637461"/>
                  <a:pt x="714375" y="647700"/>
                </a:cubicBezTo>
                <a:cubicBezTo>
                  <a:pt x="741533" y="702017"/>
                  <a:pt x="721606" y="803853"/>
                  <a:pt x="714375" y="838200"/>
                </a:cubicBezTo>
                <a:cubicBezTo>
                  <a:pt x="712791" y="845723"/>
                  <a:pt x="647907" y="876197"/>
                  <a:pt x="647700" y="876300"/>
                </a:cubicBezTo>
                <a:lnTo>
                  <a:pt x="381000" y="866775"/>
                </a:lnTo>
                <a:cubicBezTo>
                  <a:pt x="349136" y="865098"/>
                  <a:pt x="317583" y="859445"/>
                  <a:pt x="285750" y="857250"/>
                </a:cubicBezTo>
                <a:cubicBezTo>
                  <a:pt x="225485" y="853094"/>
                  <a:pt x="165100" y="850900"/>
                  <a:pt x="104775" y="847725"/>
                </a:cubicBezTo>
                <a:cubicBezTo>
                  <a:pt x="85725" y="828675"/>
                  <a:pt x="56144" y="816133"/>
                  <a:pt x="47625" y="790575"/>
                </a:cubicBezTo>
                <a:cubicBezTo>
                  <a:pt x="34480" y="751140"/>
                  <a:pt x="43669" y="770354"/>
                  <a:pt x="19050" y="733425"/>
                </a:cubicBezTo>
                <a:cubicBezTo>
                  <a:pt x="12756" y="708249"/>
                  <a:pt x="0" y="661529"/>
                  <a:pt x="0" y="638175"/>
                </a:cubicBezTo>
                <a:cubicBezTo>
                  <a:pt x="0" y="603106"/>
                  <a:pt x="5652" y="568255"/>
                  <a:pt x="9525" y="533400"/>
                </a:cubicBezTo>
                <a:cubicBezTo>
                  <a:pt x="10316" y="526284"/>
                  <a:pt x="19777" y="446220"/>
                  <a:pt x="28575" y="428625"/>
                </a:cubicBezTo>
                <a:cubicBezTo>
                  <a:pt x="79003" y="327769"/>
                  <a:pt x="66675" y="418846"/>
                  <a:pt x="66675" y="3048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7" name="Picture 2" descr="Картинка 11 из 12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8025" y="714356"/>
            <a:ext cx="5840057" cy="5831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Картинка 275 из 13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946654" y="2500308"/>
            <a:ext cx="1285884" cy="1266881"/>
          </a:xfrm>
          <a:prstGeom prst="rect">
            <a:avLst/>
          </a:prstGeom>
          <a:noFill/>
        </p:spPr>
      </p:pic>
      <p:pic>
        <p:nvPicPr>
          <p:cNvPr id="9" name="Picture 5" descr="Картинка 455 из 235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571612"/>
            <a:ext cx="910835" cy="1749202"/>
          </a:xfrm>
          <a:prstGeom prst="rect">
            <a:avLst/>
          </a:prstGeom>
          <a:noFill/>
        </p:spPr>
      </p:pic>
      <p:pic>
        <p:nvPicPr>
          <p:cNvPr id="10" name="Picture 8" descr="Картинка 393 из 60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7F2"/>
              </a:clrFrom>
              <a:clrTo>
                <a:srgbClr val="FF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1" y="4643448"/>
            <a:ext cx="1591282" cy="1453225"/>
          </a:xfrm>
          <a:prstGeom prst="rect">
            <a:avLst/>
          </a:prstGeom>
          <a:noFill/>
        </p:spPr>
      </p:pic>
      <p:pic>
        <p:nvPicPr>
          <p:cNvPr id="11" name="Picture 2" descr="Картинка 53 из 15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50529" y="3929068"/>
            <a:ext cx="1928802" cy="205738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32339" y="2"/>
            <a:ext cx="5304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лишнее животное</a:t>
            </a:r>
          </a:p>
        </p:txBody>
      </p:sp>
    </p:spTree>
    <p:extLst>
      <p:ext uri="{BB962C8B-B14F-4D97-AF65-F5344CB8AC3E}">
        <p14:creationId xmlns:p14="http://schemas.microsoft.com/office/powerpoint/2010/main" xmlns="" val="1163224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olarbear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91" y="0"/>
            <a:ext cx="918679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5b7532cccdcf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M\Desktop\3295608-631f62f4badf2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60648"/>
            <a:ext cx="4824536" cy="60349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3816424" cy="5818658"/>
          </a:xfrm>
        </p:spPr>
        <p:txBody>
          <a:bodyPr/>
          <a:lstStyle/>
          <a:p>
            <a:r>
              <a:rPr lang="ru-RU" dirty="0" smtClean="0"/>
              <a:t>«Здравствуйте, 1 «</a:t>
            </a:r>
            <a:r>
              <a:rPr lang="ru-RU" dirty="0" err="1" smtClean="0"/>
              <a:t>д</a:t>
            </a:r>
            <a:r>
              <a:rPr lang="ru-RU" dirty="0" smtClean="0"/>
              <a:t>» класс! Помогите мне узнать, где живут белые медведи!»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.u-mama.ru/a/f1/02/m_f102baf2d00f5a03dd45a7046b66bf6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13125" t="3750" r="15624" b="2499"/>
          <a:stretch>
            <a:fillRect/>
          </a:stretch>
        </p:blipFill>
        <p:spPr bwMode="auto">
          <a:xfrm>
            <a:off x="2051720" y="1124744"/>
            <a:ext cx="4248472" cy="4616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img0.liveinternet.ru/images/attach/c/0/35/381/35381445_Prof61.jpg"/>
          <p:cNvPicPr>
            <a:picLocks noChangeAspect="1" noChangeArrowheads="1"/>
          </p:cNvPicPr>
          <p:nvPr/>
        </p:nvPicPr>
        <p:blipFill>
          <a:blip r:embed="rId3" cstate="print"/>
          <a:srcRect l="7036" t="16085" r="5722" b="5495"/>
          <a:stretch>
            <a:fillRect/>
          </a:stretch>
        </p:blipFill>
        <p:spPr bwMode="auto">
          <a:xfrm>
            <a:off x="0" y="4509120"/>
            <a:ext cx="2843808" cy="2134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www.trt.net.tr/medya2/resim/2010/09/30/e6db6b05-e19a-49b9-a9c0-948f916a4105-gale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8002" y="0"/>
            <a:ext cx="3485998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303711" y="2"/>
            <a:ext cx="6482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894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3175"/>
            <a:ext cx="6858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601391" y="1052513"/>
            <a:ext cx="6172200" cy="1143000"/>
          </a:xfrm>
        </p:spPr>
        <p:txBody>
          <a:bodyPr anchorCtr="0">
            <a:normAutofit fontScale="90000"/>
          </a:bodyPr>
          <a:lstStyle/>
          <a:p>
            <a:r>
              <a:rPr lang="ru-RU" sz="4000" b="1">
                <a:solidFill>
                  <a:srgbClr val="0000FF"/>
                </a:solidFill>
              </a:rPr>
              <a:t>Отправляемся в путешествие</a:t>
            </a:r>
          </a:p>
        </p:txBody>
      </p:sp>
      <p:pic>
        <p:nvPicPr>
          <p:cNvPr id="16390" name="Picture 6" descr="get_im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981" y="2051052"/>
            <a:ext cx="3348038" cy="4017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969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5517232"/>
            <a:ext cx="89644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Северный Ледовитый океан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292103"/>
            <a:ext cx="8064896" cy="1912761"/>
          </a:xfrm>
        </p:spPr>
        <p:txBody>
          <a:bodyPr anchorCtr="0">
            <a:normAutofit fontScale="90000"/>
          </a:bodyPr>
          <a:lstStyle/>
          <a:p>
            <a:pPr algn="just"/>
            <a:r>
              <a:rPr lang="ru-RU" sz="19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Арктика - это огромное пространство Северного Ледовитого океана, с морями и островами. Зимой в Арктике полярная ночь. Темноту освещают: луна, звезды и Северное сияние. Дуют ветры, бушует пурга. Температура опускается  до -60 градусов.</a:t>
            </a:r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8195" name="Picture 3" descr="000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2492896"/>
            <a:ext cx="3816424" cy="3744416"/>
          </a:xfr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492896"/>
            <a:ext cx="4104456" cy="3785461"/>
          </a:xfr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6173994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129</Words>
  <Application>Microsoft Office PowerPoint</Application>
  <PresentationFormat>Экран (4:3)</PresentationFormat>
  <Paragraphs>25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«Здравствуйте, 1 «д» класс! Помогите мне узнать, где живут белые медведи!»</vt:lpstr>
      <vt:lpstr>Слайд 6</vt:lpstr>
      <vt:lpstr>Отправляемся в путешествие</vt:lpstr>
      <vt:lpstr>Слайд 8</vt:lpstr>
      <vt:lpstr> Арктика - это огромное пространство Северного Ледовитого океана, с морями и островами. Зимой в Арктике полярная ночь. Темноту освещают: луна, звезды и Северное сияние. Дуют ветры, бушует пурга. Температура опускается  до -60 градусов. </vt:lpstr>
      <vt:lpstr>Слайд 10</vt:lpstr>
      <vt:lpstr>Тюлень может долго находиться под водой, но ему обязательно нужен воздух, поэтому время от времени он выныривает на поверхность, чтобы набрать воздуха. </vt:lpstr>
      <vt:lpstr>Этот великан не боится медведей.  Хотя у моржа острые могучие клыки, сам по себе он безобидный.  Клыки ему нужны для того, чтобы выкапывать из дна раковины  и съедать их содержимое. </vt:lpstr>
      <vt:lpstr>Обитают более 150 видов рыб</vt:lpstr>
      <vt:lpstr>Отправляемся в путешествие</vt:lpstr>
      <vt:lpstr>Южный полюс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SEM</dc:creator>
  <cp:lastModifiedBy>SEM</cp:lastModifiedBy>
  <cp:revision>26</cp:revision>
  <dcterms:created xsi:type="dcterms:W3CDTF">2017-02-08T09:26:25Z</dcterms:created>
  <dcterms:modified xsi:type="dcterms:W3CDTF">2017-02-08T19:30:09Z</dcterms:modified>
</cp:coreProperties>
</file>