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304" r:id="rId10"/>
    <p:sldId id="306" r:id="rId11"/>
    <p:sldId id="263" r:id="rId12"/>
    <p:sldId id="264" r:id="rId13"/>
    <p:sldId id="265" r:id="rId14"/>
    <p:sldId id="266" r:id="rId15"/>
    <p:sldId id="267" r:id="rId16"/>
    <p:sldId id="268" r:id="rId17"/>
    <p:sldId id="305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94660"/>
  </p:normalViewPr>
  <p:slideViewPr>
    <p:cSldViewPr>
      <p:cViewPr varScale="1">
        <p:scale>
          <a:sx n="69" d="100"/>
          <a:sy n="69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3ED27-4DA6-48D9-AB8F-F9E65C2F697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76253-564C-4784-BEF2-4EEF48D1C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76253-564C-4784-BEF2-4EEF48D1C51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9F21C-BA86-4F83-A8B4-D474CE6A5E2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64896-8B3E-40F6-972A-32BB039A8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1357313" y="0"/>
            <a:ext cx="7786687" cy="32861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КОРРЕКЦИОННОЕ ЗАНЯТИЕ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«УРОКИ  К.Д. УШИНСКОГО.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«ДВА КОЗЛЁНКА»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4357688" y="4357688"/>
            <a:ext cx="4786312" cy="17859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     Воспитатель </a:t>
            </a:r>
            <a:r>
              <a:rPr lang="ru-RU" sz="2800" b="1" i="1" dirty="0" smtClean="0"/>
              <a:t>ГБС(К)ОУ школы №26 </a:t>
            </a:r>
            <a:r>
              <a:rPr lang="en-US" sz="2800" b="1" i="1" dirty="0" smtClean="0"/>
              <a:t>V</a:t>
            </a:r>
            <a:r>
              <a:rPr lang="ru-RU" sz="2800" b="1" i="1" dirty="0" smtClean="0"/>
              <a:t> вида Краснодарского края г. Краснодара</a:t>
            </a:r>
          </a:p>
          <a:p>
            <a:pPr>
              <a:buNone/>
            </a:pPr>
            <a:r>
              <a:rPr lang="ru-RU" sz="2800" b="1" i="1" dirty="0" smtClean="0"/>
              <a:t>    </a:t>
            </a:r>
            <a:r>
              <a:rPr lang="ru-RU" sz="2800" b="1" i="1" dirty="0" err="1" smtClean="0"/>
              <a:t>Алейникова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А.Н.</a:t>
            </a:r>
            <a:endParaRPr lang="ru-RU" sz="2800" b="1" i="1" dirty="0"/>
          </a:p>
        </p:txBody>
      </p:sp>
      <p:pic>
        <p:nvPicPr>
          <p:cNvPr id="54273" name="Picture 1" descr="C:\Documents and Settings\Юленька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968"/>
            <a:ext cx="4084637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071546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214554"/>
            <a:ext cx="85011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 – короткий шест с заострённым концом.</a:t>
            </a:r>
          </a:p>
          <a:p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ТЕШИ – рубить вдоль слоев дерева, делать ровным.</a:t>
            </a:r>
          </a:p>
          <a:p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СТУПА – сосуд, в котором толкут, размельчают что-то.</a:t>
            </a:r>
          </a:p>
          <a:p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1388456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609" name="Picture 1" descr="C:\Users\Домашний\Desktop\Новая папка (2)\iCASQOU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500570"/>
            <a:ext cx="1571636" cy="1714502"/>
          </a:xfrm>
          <a:prstGeom prst="rect">
            <a:avLst/>
          </a:prstGeom>
          <a:noFill/>
        </p:spPr>
      </p:pic>
      <p:pic>
        <p:nvPicPr>
          <p:cNvPr id="5" name="Picture 1" descr="C:\Users\Домашний\Desktop\Новая папка (2)\iCA4X8SV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072074"/>
            <a:ext cx="142876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55007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УПРАЖНЕНИЕ: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«ХОРОШО - ПЛОХО».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357430"/>
            <a:ext cx="2174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ХОРОШО - 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500438"/>
            <a:ext cx="1712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ПЛОХО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2357430"/>
            <a:ext cx="4972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МОЖНО ДОБИТЬСЯ ЦЕЛИ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3429000"/>
            <a:ext cx="53699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МОЖНО ПОТЕРЯТЬ ДРУЗЕЙ,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МОЖЕТ ДОВЕСТИ ДО БЕДЫ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Picture 3" descr="C:\Documents and Settings\Юленька\Рабочий стол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509120"/>
            <a:ext cx="2931170" cy="2109168"/>
          </a:xfrm>
          <a:prstGeom prst="rect">
            <a:avLst/>
          </a:prstGeom>
          <a:noFill/>
        </p:spPr>
      </p:pic>
      <p:pic>
        <p:nvPicPr>
          <p:cNvPr id="1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90881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</a:t>
            </a:r>
          </a:p>
          <a:p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«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ИЗБАВИТЬСЯ ОТ УПРЯМСТВА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7" y="2071678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Уважать других людей;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Учиться выслушивать и понимать собеседника;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Договариваться между собой;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Слушать советы старших;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Быть толерантным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Picture 3" descr="C:\Documents and Settings\Юленька\Рабочий стол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05064"/>
            <a:ext cx="3651250" cy="2627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2298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1142984"/>
            <a:ext cx="50006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ТОЛЕРАНТНОСТЬ –</a:t>
            </a:r>
            <a:r>
              <a:rPr lang="ru-RU" sz="2800" b="1" dirty="0" smtClean="0">
                <a:solidFill>
                  <a:srgbClr val="FF0000"/>
                </a:solidFill>
                <a:cs typeface="Arial" charset="0"/>
              </a:rPr>
              <a:t> </a:t>
            </a:r>
            <a:br>
              <a:rPr lang="ru-RU" sz="2800" b="1" dirty="0" smtClean="0">
                <a:solidFill>
                  <a:srgbClr val="FF0000"/>
                </a:solidFill>
                <a:cs typeface="Arial" charset="0"/>
              </a:rPr>
            </a:b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это уважение, принятие и понимание многообразия мира.</a:t>
            </a:r>
            <a:endParaRPr lang="ru-RU" sz="2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143380"/>
            <a:ext cx="73581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rgbClr val="990000"/>
                </a:solidFill>
                <a:latin typeface="Arial Black" pitchFamily="34" charset="0"/>
              </a:rPr>
              <a:t> </a:t>
            </a: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Толерантность –                  </a:t>
            </a:r>
          </a:p>
          <a:p>
            <a:pPr algn="ctr"/>
            <a:r>
              <a:rPr lang="ru-RU" altLang="ru-RU" sz="2800" dirty="0" smtClean="0">
                <a:solidFill>
                  <a:srgbClr val="0000FF"/>
                </a:solidFill>
                <a:latin typeface="Arial Black" pitchFamily="34" charset="0"/>
              </a:rPr>
              <a:t> это способность человека терпимо относится к тем, кто думает и поступает не так, как ты. </a:t>
            </a:r>
          </a:p>
        </p:txBody>
      </p:sp>
      <p:pic>
        <p:nvPicPr>
          <p:cNvPr id="6" name="Picture 4" descr="детская друж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2857520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14356"/>
            <a:ext cx="54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ИНСЦЕНИРОВКА РАССКАЗА.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Documents and Settings\Юленька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632848" cy="5297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711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4000496" y="5715016"/>
            <a:ext cx="1057276" cy="914400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 rot="18543602">
            <a:off x="3972090" y="2114709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 rot="19610865">
            <a:off x="1163647" y="4096245"/>
            <a:ext cx="1238182" cy="1227947"/>
          </a:xfrm>
          <a:prstGeom prst="hear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 rot="18911155">
            <a:off x="1860170" y="2295568"/>
            <a:ext cx="1215058" cy="914400"/>
          </a:xfrm>
          <a:prstGeom prst="hear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 rot="1270748">
            <a:off x="6896758" y="4203589"/>
            <a:ext cx="1359733" cy="1259617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 rot="2092876">
            <a:off x="6583248" y="2403484"/>
            <a:ext cx="1197839" cy="9144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 rot="2862398">
            <a:off x="4774917" y="2032699"/>
            <a:ext cx="890817" cy="94252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3428992" y="3214686"/>
            <a:ext cx="2643206" cy="2143140"/>
          </a:xfrm>
          <a:prstGeom prst="hear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42976" y="1071546"/>
            <a:ext cx="8001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«СЕРДЕЧКИ С ПОЖЕЛАНИЯМИ КОЗЛИКАМ»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2599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3" y="1214422"/>
            <a:ext cx="85725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нового вы узнали на занятии?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называется рассказ и кто автор?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Какие черты характера описал К. Д. Ушинский в рассказе?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избавиться от упрямства?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такое толерантность?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Придумайте продолжение рассказа, так чтобы козлики благополучно перешли через мостик.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Какое у вас настроение после занятия: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429520" y="5143512"/>
            <a:ext cx="1414498" cy="142876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0034" y="0"/>
            <a:ext cx="89297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ЗА </a:t>
            </a:r>
          </a:p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СТАРАНИЕ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6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260648"/>
            <a:ext cx="1054100" cy="6370637"/>
          </a:xfrm>
          <a:prstGeom prst="rect">
            <a:avLst/>
          </a:prstGeom>
          <a:noFill/>
        </p:spPr>
      </p:pic>
      <p:pic>
        <p:nvPicPr>
          <p:cNvPr id="1031" name="Picture 7" descr="C:\Documents and Settings\Юленька\Рабочий стол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92896"/>
            <a:ext cx="4511675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214414" y="1214422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89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428604"/>
            <a:ext cx="676916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гимнастика:</a:t>
            </a: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1.Чашечка</a:t>
            </a:r>
          </a:p>
          <a:p>
            <a:endParaRPr lang="ru-RU" sz="36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2. Вкусное варенье</a:t>
            </a:r>
          </a:p>
          <a:p>
            <a:endParaRPr lang="ru-RU" sz="36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Маляр.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928670"/>
            <a:ext cx="2206542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357430"/>
            <a:ext cx="2428892" cy="193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14818"/>
            <a:ext cx="3000396" cy="242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1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9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1142985"/>
            <a:ext cx="4500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Надулся как индюк.</a:t>
            </a:r>
          </a:p>
          <a:p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857496"/>
            <a:ext cx="4058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Упрямый как ослик.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547557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Ласковый как кошка.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untitle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288970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USER\Desktop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714752"/>
            <a:ext cx="2286016" cy="2857521"/>
          </a:xfrm>
          <a:prstGeom prst="rect">
            <a:avLst/>
          </a:prstGeom>
          <a:noFill/>
        </p:spPr>
      </p:pic>
      <p:pic>
        <p:nvPicPr>
          <p:cNvPr id="1026" name="Picture 2" descr="C:\Users\Домашний\Desktop\Donkey_1_arp_750p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214554"/>
            <a:ext cx="3372479" cy="2410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357298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29124" y="785794"/>
            <a:ext cx="471487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кого рога длиннее хвоста?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бородою,  а  не старик,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рогами, а не бык,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конь, а брыкается,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Доят, а не корова,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пухом,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птица,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Лыко дерёт, а лаптей не плетёт.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USER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86124"/>
            <a:ext cx="4000527" cy="3143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32656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750463" y="5393545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750463" y="5393545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3857620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00042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«Два козлика»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К. Д. Ушинский.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7" name="Picture 1" descr="C:\Documents and Settings\Юленька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632848" cy="5009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750463" y="5393545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3857620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857620" y="60007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750463" y="5393545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3857620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857620" y="60007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3786182" y="6429396"/>
            <a:ext cx="57150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КОЗЛИК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1268413"/>
          <a:ext cx="6192687" cy="511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211"/>
                <a:gridCol w="476859"/>
                <a:gridCol w="476859"/>
                <a:gridCol w="476859"/>
              </a:tblGrid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  <a:tr h="39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D2ECB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143008" cy="10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488" y="5429264"/>
            <a:ext cx="200026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3357554" y="400050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421481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2928926" y="4071942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50331" y="42505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428860" y="4071942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821637" y="3464719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28860" y="2071678"/>
            <a:ext cx="1000132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28992" y="207167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7686" y="2143116"/>
            <a:ext cx="928694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357686" y="2857496"/>
            <a:ext cx="928694" cy="78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179091" y="346471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357686" y="285749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286248" y="24288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3357554" y="242886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43240" y="264318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57554" y="2857496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3428992" y="2857496"/>
            <a:ext cx="42862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428992" y="3214686"/>
            <a:ext cx="428628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0" y="3643314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15140" y="3643314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6715140" y="4071942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750727" y="5036355"/>
            <a:ext cx="192882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6215074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15074" y="6000768"/>
            <a:ext cx="500066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15074" y="6357958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643570" y="5786454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5750727" y="4822041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5768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750463" y="5393545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3857620" y="6000768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857620" y="6000768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3786182" y="6429396"/>
            <a:ext cx="57150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2857488" y="3143248"/>
            <a:ext cx="142876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Юленьк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19736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785926"/>
            <a:ext cx="75724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1.Как называется рассказ?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2.Кто автор рассказа?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3.Как называет К.Д. Ушинский козликов?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4.Почему они упрямые?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6.Чем закончилась история?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7.Бывает ли так, что вы упрямитесь, как козлики?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7858125" y="214313"/>
          <a:ext cx="1044575" cy="6357937"/>
        </p:xfrm>
        <a:graphic>
          <a:graphicData uri="http://schemas.openxmlformats.org/presentationml/2006/ole">
            <p:oleObj spid="_x0000_s49153" name="Acrobat Document" r:id="rId3" imgW="1627200" imgH="99183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6"/>
            <a:ext cx="871540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Козлик.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Утром встал козёл на лапки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потянулись, руки вверх)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Приготовился к зарядке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рывки руками перед грудью)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Повернулся влево, вправо,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повороты)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Приседанья сделал справно.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приседания)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 себе почистил пух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наклоны головы влево вправо)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Поскорей за парту– плюх!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присели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9"/>
            <a:ext cx="1388456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785794"/>
            <a:ext cx="3346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СКОРОГОВОРКА: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143240" y="1643050"/>
            <a:ext cx="50006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Зои своя коза,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Зовут её  Егоза.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знает Зоя покоя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козою своей Егозою.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Documents and Settings\Юленька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2809875" cy="2316163"/>
          </a:xfrm>
          <a:prstGeom prst="rect">
            <a:avLst/>
          </a:prstGeom>
          <a:noFill/>
        </p:spPr>
      </p:pic>
      <p:pic>
        <p:nvPicPr>
          <p:cNvPr id="47107" name="Picture 3" descr="C:\Documents and Settings\Юленька\Рабочий стол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60648"/>
            <a:ext cx="1054100" cy="637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071546"/>
            <a:ext cx="2469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714488"/>
            <a:ext cx="6357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Крепок как дуб, упрям как козёл.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3214686"/>
            <a:ext cx="7358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 упрямого на голове хоть кол теши.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4143380"/>
            <a:ext cx="69294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Ему говорить, что в стену горох лепить.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Домашний\Pictures\img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9"/>
            <a:ext cx="1388456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омашний\Pictures\img2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1214422"/>
            <a:ext cx="1584458" cy="1857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00200" y="5572140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Упрямого в семи ступах не утолчёшь.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3" name="Picture 1" descr="C:\Users\Домашний\Desktop\Новая папка (2)\iCAWXBL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071942"/>
            <a:ext cx="1643074" cy="1232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476</Words>
  <Application>Microsoft Office PowerPoint</Application>
  <PresentationFormat>Экран (4:3)</PresentationFormat>
  <Paragraphs>6040</Paragraphs>
  <Slides>52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4" baseType="lpstr">
      <vt:lpstr>Тема Office</vt:lpstr>
      <vt:lpstr>Acrobat Document</vt:lpstr>
      <vt:lpstr>КОРРЕКЦИОННОЕ ЗАНЯТИЕ:     «УРОКИ  К.Д. УШИНСКОГО.  «ДВА КОЗЛЁНКА»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  <vt:lpstr>КОЗЛИК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Юленька</cp:lastModifiedBy>
  <cp:revision>54</cp:revision>
  <dcterms:created xsi:type="dcterms:W3CDTF">2014-12-07T08:54:09Z</dcterms:created>
  <dcterms:modified xsi:type="dcterms:W3CDTF">2017-05-10T17:57:28Z</dcterms:modified>
</cp:coreProperties>
</file>