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355760"/>
            <a:ext cx="960840" cy="5013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52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355760"/>
            <a:ext cx="960840" cy="5013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Рисунок 69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355760"/>
            <a:ext cx="960840" cy="5013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52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7" name="Рисунок 106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  <p:pic>
        <p:nvPicPr>
          <p:cNvPr id="108" name="Рисунок 107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subTitle"/>
          </p:nvPr>
        </p:nvSpPr>
        <p:spPr>
          <a:xfrm>
            <a:off x="457200" y="1355760"/>
            <a:ext cx="960840" cy="5013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52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43" name="Рисунок 142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  <p:pic>
        <p:nvPicPr>
          <p:cNvPr id="144" name="Рисунок 143"/>
          <p:cNvPicPr/>
          <p:nvPr/>
        </p:nvPicPr>
        <p:blipFill>
          <a:blip r:embed="rId2"/>
          <a:stretch/>
        </p:blipFill>
        <p:spPr>
          <a:xfrm>
            <a:off x="456840" y="3479040"/>
            <a:ext cx="960840" cy="766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20680"/>
            <a:ext cx="822852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4524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949680" y="396396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949680" y="1600200"/>
            <a:ext cx="46872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963960"/>
            <a:ext cx="9608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69560" cy="4524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0680"/>
            <a:ext cx="822852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1467000" y="1600200"/>
            <a:ext cx="960840" cy="45248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4"/>
          <p:cNvPicPr/>
          <p:nvPr/>
        </p:nvPicPr>
        <p:blipFill>
          <a:blip r:embed="rId2"/>
          <a:stretch/>
        </p:blipFill>
        <p:spPr>
          <a:xfrm>
            <a:off x="0" y="2628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685800" y="1268640"/>
            <a:ext cx="7771320" cy="225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r>
              <a:rPr lang="ru-RU" sz="44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Мастер-класс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44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по </a:t>
            </a:r>
            <a:r>
              <a:rPr lang="ru-RU" sz="40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лепке из соленого теста 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40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«Угощение для Мухи-цокотухи»</a:t>
            </a:r>
            <a:endParaRPr dirty="0"/>
          </a:p>
        </p:txBody>
      </p:sp>
      <p:sp>
        <p:nvSpPr>
          <p:cNvPr id="147" name="CustomShape 2"/>
          <p:cNvSpPr/>
          <p:nvPr/>
        </p:nvSpPr>
        <p:spPr>
          <a:xfrm>
            <a:off x="3276000" y="5157360"/>
            <a:ext cx="5615640" cy="79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>
                <a:solidFill>
                  <a:srgbClr val="0000CC"/>
                </a:solidFill>
                <a:latin typeface="Comic Sans MS"/>
                <a:ea typeface="DejaVu Sans"/>
              </a:rPr>
              <a:t>Старший воспитатель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 b="1" strike="noStrike">
                <a:solidFill>
                  <a:srgbClr val="0000CC"/>
                </a:solidFill>
                <a:latin typeface="Comic Sans MS"/>
                <a:ea typeface="DejaVu Sans"/>
              </a:rPr>
              <a:t>Колесниченко Т.Б</a:t>
            </a:r>
            <a:r>
              <a:rPr lang="ru-RU" sz="2000" b="1" strike="noStrike">
                <a:solidFill>
                  <a:srgbClr val="0000CC"/>
                </a:solidFill>
                <a:latin typeface="Comic Sans MS"/>
                <a:ea typeface="DejaVu Sans"/>
              </a:rPr>
              <a:t>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icture 4"/>
          <p:cNvPicPr/>
          <p:nvPr/>
        </p:nvPicPr>
        <p:blipFill>
          <a:blip r:embed="rId2"/>
          <a:stretch/>
        </p:blipFill>
        <p:spPr>
          <a:xfrm>
            <a:off x="0" y="26280"/>
            <a:ext cx="9142920" cy="6856920"/>
          </a:xfrm>
          <a:prstGeom prst="rect">
            <a:avLst/>
          </a:prstGeom>
          <a:ln>
            <a:noFill/>
          </a:ln>
        </p:spPr>
      </p:pic>
      <p:pic>
        <p:nvPicPr>
          <p:cNvPr id="149" name="Объект 7"/>
          <p:cNvPicPr/>
          <p:nvPr/>
        </p:nvPicPr>
        <p:blipFill>
          <a:blip r:embed="rId3"/>
          <a:stretch/>
        </p:blipFill>
        <p:spPr>
          <a:xfrm>
            <a:off x="1512000" y="1656000"/>
            <a:ext cx="6047280" cy="429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b="1" dirty="0">
                <a:solidFill>
                  <a:srgbClr val="CC0000"/>
                </a:solidFill>
                <a:latin typeface="Comic Sans MS"/>
                <a:ea typeface="DejaVu Sans"/>
              </a:rPr>
              <a:t>В</a:t>
            </a:r>
            <a:r>
              <a:rPr lang="ru-RU" b="1" strike="noStrike" dirty="0" smtClean="0">
                <a:solidFill>
                  <a:srgbClr val="CC0000"/>
                </a:solidFill>
                <a:latin typeface="Comic Sans MS"/>
                <a:ea typeface="DejaVu Sans"/>
              </a:rPr>
              <a:t> </a:t>
            </a:r>
            <a:r>
              <a:rPr lang="ru-RU" b="1" strike="noStrike" dirty="0">
                <a:solidFill>
                  <a:srgbClr val="CC0000"/>
                </a:solidFill>
                <a:latin typeface="Comic Sans MS"/>
                <a:ea typeface="DejaVu Sans"/>
              </a:rPr>
              <a:t>старшей группе нашего дошкольного отделения прошёл увлекательный мастер – класс для детей, родителей и педагогов по лепке из солёного теста под названием «Угощение для Мухи-цокотухи».</a:t>
            </a:r>
            <a:endParaRPr dirty="0"/>
          </a:p>
        </p:txBody>
      </p:sp>
      <p:sp>
        <p:nvSpPr>
          <p:cNvPr id="151" name="CustomShape 2"/>
          <p:cNvSpPr/>
          <p:nvPr/>
        </p:nvSpPr>
        <p:spPr>
          <a:xfrm>
            <a:off x="1547640" y="6021360"/>
            <a:ext cx="7199640" cy="64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>
                <a:solidFill>
                  <a:srgbClr val="FFFF00"/>
                </a:solidFill>
                <a:latin typeface="Comic Sans MS"/>
                <a:ea typeface="DejaVu Sans"/>
              </a:rPr>
              <a:t>Дети с нетерпением ждут гостей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53" name="Picture 4"/>
          <p:cNvPicPr/>
          <p:nvPr/>
        </p:nvPicPr>
        <p:blipFill>
          <a:blip r:embed="rId2"/>
          <a:stretch/>
        </p:blipFill>
        <p:spPr>
          <a:xfrm>
            <a:off x="0" y="2628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54" name="CustomShape 2"/>
          <p:cNvSpPr/>
          <p:nvPr/>
        </p:nvSpPr>
        <p:spPr>
          <a:xfrm>
            <a:off x="107640" y="332640"/>
            <a:ext cx="4391280" cy="633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Когда все собрались, я рассказала каким большим потенциалом обладает лепка из соленого теста как вид художественной деятельности: </a:t>
            </a:r>
            <a:endParaRPr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  <a:buFont typeface="Wingdings" charset="2"/>
              <a:buChar char=""/>
            </a:pPr>
            <a:r>
              <a:rPr lang="ru-RU" sz="2000" b="1" strike="noStrike" dirty="0">
                <a:solidFill>
                  <a:srgbClr val="0000CC"/>
                </a:solidFill>
                <a:latin typeface="Comic Sans MS"/>
                <a:ea typeface="DejaVu Sans"/>
              </a:rPr>
              <a:t>в процессе лепки у детей повышается сенсорная чувствительность; </a:t>
            </a:r>
            <a:endParaRPr dirty="0">
              <a:solidFill>
                <a:srgbClr val="0000CC"/>
              </a:solidFill>
            </a:endParaRPr>
          </a:p>
          <a:p>
            <a:pPr algn="ctr">
              <a:lnSpc>
                <a:spcPct val="100000"/>
              </a:lnSpc>
              <a:buFont typeface="Wingdings" charset="2"/>
              <a:buChar char=""/>
            </a:pPr>
            <a:r>
              <a:rPr lang="ru-RU" sz="2000" b="1" strike="noStrike" dirty="0">
                <a:solidFill>
                  <a:srgbClr val="0000CC"/>
                </a:solidFill>
                <a:latin typeface="Comic Sans MS"/>
                <a:ea typeface="DejaVu Sans"/>
              </a:rPr>
              <a:t>развивается общая ручная умелость, мелкая моторика, синхронизируется работа обеих рук; </a:t>
            </a:r>
            <a:endParaRPr dirty="0">
              <a:solidFill>
                <a:srgbClr val="0000CC"/>
              </a:solidFill>
            </a:endParaRPr>
          </a:p>
          <a:p>
            <a:pPr algn="ctr">
              <a:lnSpc>
                <a:spcPct val="100000"/>
              </a:lnSpc>
              <a:buFont typeface="Wingdings" charset="2"/>
              <a:buChar char=""/>
            </a:pPr>
            <a:r>
              <a:rPr lang="ru-RU" sz="2000" b="1" strike="noStrike" dirty="0">
                <a:solidFill>
                  <a:srgbClr val="0000CC"/>
                </a:solidFill>
                <a:latin typeface="Comic Sans MS"/>
                <a:ea typeface="DejaVu Sans"/>
              </a:rPr>
              <a:t>формируется умение планировать работу по реализации замысла, предвидеть результат и достигать его;</a:t>
            </a:r>
            <a:endParaRPr dirty="0">
              <a:solidFill>
                <a:srgbClr val="0000CC"/>
              </a:solidFill>
            </a:endParaRPr>
          </a:p>
          <a:p>
            <a:pPr algn="ctr">
              <a:lnSpc>
                <a:spcPct val="100000"/>
              </a:lnSpc>
              <a:buFont typeface="Wingdings" charset="2"/>
              <a:buChar char=""/>
            </a:pPr>
            <a:r>
              <a:rPr lang="ru-RU" sz="2000" b="1" strike="noStrike" dirty="0">
                <a:solidFill>
                  <a:srgbClr val="0000CC"/>
                </a:solidFill>
                <a:latin typeface="Comic Sans MS"/>
                <a:ea typeface="DejaVu Sans"/>
              </a:rPr>
              <a:t>развивается творчество и фантазия.</a:t>
            </a:r>
            <a:endParaRPr dirty="0">
              <a:solidFill>
                <a:srgbClr val="0000CC"/>
              </a:solidFill>
            </a:endParaRPr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55" name="Объект 27"/>
          <p:cNvPicPr/>
          <p:nvPr/>
        </p:nvPicPr>
        <p:blipFill>
          <a:blip r:embed="rId3"/>
          <a:stretch/>
        </p:blipFill>
        <p:spPr>
          <a:xfrm>
            <a:off x="4500000" y="116640"/>
            <a:ext cx="4325400" cy="3243960"/>
          </a:xfrm>
          <a:prstGeom prst="rect">
            <a:avLst/>
          </a:prstGeom>
          <a:ln>
            <a:noFill/>
          </a:ln>
        </p:spPr>
      </p:pic>
      <p:pic>
        <p:nvPicPr>
          <p:cNvPr id="156" name="Picture 4"/>
          <p:cNvPicPr/>
          <p:nvPr/>
        </p:nvPicPr>
        <p:blipFill>
          <a:blip r:embed="rId4"/>
          <a:stretch/>
        </p:blipFill>
        <p:spPr>
          <a:xfrm>
            <a:off x="4500000" y="3571560"/>
            <a:ext cx="4319280" cy="3119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5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 b="1" strike="noStrike">
                <a:solidFill>
                  <a:srgbClr val="A50021"/>
                </a:solidFill>
                <a:latin typeface="Comic Sans MS"/>
                <a:ea typeface="DejaVu Sans"/>
              </a:rPr>
              <a:t>Рассказав о том, какое это интересное и увлекательное занятие, я предложила самим сделать соленое тесто и слепить поделки из него. </a:t>
            </a:r>
            <a:endParaRPr/>
          </a:p>
        </p:txBody>
      </p:sp>
      <p:pic>
        <p:nvPicPr>
          <p:cNvPr id="159" name="Picture 4"/>
          <p:cNvPicPr/>
          <p:nvPr/>
        </p:nvPicPr>
        <p:blipFill>
          <a:blip r:embed="rId3"/>
          <a:stretch/>
        </p:blipFill>
        <p:spPr>
          <a:xfrm>
            <a:off x="251640" y="1772640"/>
            <a:ext cx="4039200" cy="3383280"/>
          </a:xfrm>
          <a:prstGeom prst="rect">
            <a:avLst/>
          </a:prstGeom>
          <a:ln>
            <a:noFill/>
          </a:ln>
        </p:spPr>
      </p:pic>
      <p:sp>
        <p:nvSpPr>
          <p:cNvPr id="160" name="CustomShape 2"/>
          <p:cNvSpPr/>
          <p:nvPr/>
        </p:nvSpPr>
        <p:spPr>
          <a:xfrm>
            <a:off x="467640" y="5301360"/>
            <a:ext cx="8218080" cy="12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2200" b="1" strike="noStrike">
                <a:solidFill>
                  <a:srgbClr val="000066"/>
                </a:solidFill>
                <a:latin typeface="Comic Sans MS"/>
                <a:ea typeface="DejaVu Sans"/>
              </a:rPr>
              <a:t>Все сразу оживились и принялись за дело: с удовольствие начали замешивать тесто. Дети не отставали от взрослых!</a:t>
            </a:r>
            <a:endParaRPr/>
          </a:p>
        </p:txBody>
      </p:sp>
      <p:pic>
        <p:nvPicPr>
          <p:cNvPr id="161" name="Picture 5"/>
          <p:cNvPicPr/>
          <p:nvPr/>
        </p:nvPicPr>
        <p:blipFill>
          <a:blip r:embed="rId4"/>
          <a:stretch/>
        </p:blipFill>
        <p:spPr>
          <a:xfrm>
            <a:off x="4716000" y="1736640"/>
            <a:ext cx="4040640" cy="3383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pic>
        <p:nvPicPr>
          <p:cNvPr id="163" name="Объект 16"/>
          <p:cNvPicPr/>
          <p:nvPr/>
        </p:nvPicPr>
        <p:blipFill>
          <a:blip r:embed="rId3"/>
          <a:stretch/>
        </p:blipFill>
        <p:spPr>
          <a:xfrm>
            <a:off x="4860000" y="3645000"/>
            <a:ext cx="4037400" cy="302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" name="Picture 2"/>
          <p:cNvPicPr/>
          <p:nvPr/>
        </p:nvPicPr>
        <p:blipFill>
          <a:blip r:embed="rId4"/>
          <a:stretch/>
        </p:blipFill>
        <p:spPr>
          <a:xfrm>
            <a:off x="282240" y="260640"/>
            <a:ext cx="4247280" cy="302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5" name="Picture 3"/>
          <p:cNvPicPr/>
          <p:nvPr/>
        </p:nvPicPr>
        <p:blipFill>
          <a:blip r:embed="rId5"/>
          <a:stretch/>
        </p:blipFill>
        <p:spPr>
          <a:xfrm>
            <a:off x="282240" y="3645000"/>
            <a:ext cx="4247280" cy="302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6" name="Объект 18"/>
          <p:cNvPicPr/>
          <p:nvPr/>
        </p:nvPicPr>
        <p:blipFill>
          <a:blip r:embed="rId6"/>
          <a:stretch/>
        </p:blipFill>
        <p:spPr>
          <a:xfrm>
            <a:off x="4860000" y="261720"/>
            <a:ext cx="4037400" cy="302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457200" y="116640"/>
            <a:ext cx="8218080" cy="107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000" b="1" strike="noStrike" dirty="0">
                <a:solidFill>
                  <a:srgbClr val="CC0000"/>
                </a:solidFill>
                <a:latin typeface="Comic Sans MS"/>
                <a:ea typeface="DejaVu Sans"/>
              </a:rPr>
              <a:t>Когда тесто для лепки было готово, все с энтузиазмом принялись лепить сладкое угощение для </a:t>
            </a:r>
            <a:r>
              <a:rPr lang="ru-RU" sz="2000" b="1" strike="noStrike" dirty="0" smtClean="0">
                <a:solidFill>
                  <a:srgbClr val="CC0000"/>
                </a:solidFill>
                <a:latin typeface="Comic Sans MS"/>
                <a:ea typeface="DejaVu Sans"/>
              </a:rPr>
              <a:t>Мухи-цокотухи.</a:t>
            </a:r>
            <a:endParaRPr dirty="0"/>
          </a:p>
        </p:txBody>
      </p:sp>
      <p:pic>
        <p:nvPicPr>
          <p:cNvPr id="169" name="Объект 4"/>
          <p:cNvPicPr/>
          <p:nvPr/>
        </p:nvPicPr>
        <p:blipFill>
          <a:blip r:embed="rId3"/>
          <a:stretch/>
        </p:blipFill>
        <p:spPr>
          <a:xfrm>
            <a:off x="467640" y="980640"/>
            <a:ext cx="3671280" cy="275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0" name="Объект 5"/>
          <p:cNvPicPr/>
          <p:nvPr/>
        </p:nvPicPr>
        <p:blipFill>
          <a:blip r:embed="rId4"/>
          <a:stretch/>
        </p:blipFill>
        <p:spPr>
          <a:xfrm>
            <a:off x="4866120" y="980640"/>
            <a:ext cx="3743280" cy="273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1" name="Picture 2"/>
          <p:cNvPicPr/>
          <p:nvPr/>
        </p:nvPicPr>
        <p:blipFill>
          <a:blip r:embed="rId5"/>
          <a:stretch/>
        </p:blipFill>
        <p:spPr>
          <a:xfrm>
            <a:off x="2123640" y="3789000"/>
            <a:ext cx="4271400" cy="2987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73" name="CustomShape 1"/>
          <p:cNvSpPr/>
          <p:nvPr/>
        </p:nvSpPr>
        <p:spPr>
          <a:xfrm>
            <a:off x="457200" y="285840"/>
            <a:ext cx="8228520" cy="50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endParaRPr dirty="0"/>
          </a:p>
          <a:p>
            <a:pPr algn="ctr"/>
            <a:r>
              <a:rPr lang="ru-RU" sz="4400" strike="noStrike" dirty="0">
                <a:solidFill>
                  <a:srgbClr val="000000"/>
                </a:solidFill>
                <a:latin typeface="Comic Sans MS"/>
                <a:ea typeface="DejaVu Sans"/>
              </a:rPr>
              <a:t> </a:t>
            </a:r>
            <a:r>
              <a:rPr lang="ru-RU" sz="20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У родителей наша совместная работа вызвала интерес. </a:t>
            </a:r>
            <a:r>
              <a:rPr lang="ru-RU" sz="2200" strike="noStrike" dirty="0">
                <a:solidFill>
                  <a:srgbClr val="000000"/>
                </a:solidFill>
                <a:latin typeface="Calibri"/>
                <a:ea typeface="DejaVu Sans"/>
              </a:rPr>
              <a:t> </a:t>
            </a:r>
            <a:endParaRPr dirty="0"/>
          </a:p>
          <a:p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74" name="Объект 4"/>
          <p:cNvPicPr/>
          <p:nvPr/>
        </p:nvPicPr>
        <p:blipFill>
          <a:blip r:embed="rId3"/>
          <a:stretch/>
        </p:blipFill>
        <p:spPr>
          <a:xfrm>
            <a:off x="357120" y="785880"/>
            <a:ext cx="3904200" cy="271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5" name="Объект 5"/>
          <p:cNvPicPr/>
          <p:nvPr/>
        </p:nvPicPr>
        <p:blipFill>
          <a:blip r:embed="rId4"/>
          <a:stretch/>
        </p:blipFill>
        <p:spPr>
          <a:xfrm>
            <a:off x="4786200" y="785880"/>
            <a:ext cx="4070880" cy="2688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6" name="Picture 2"/>
          <p:cNvPicPr/>
          <p:nvPr/>
        </p:nvPicPr>
        <p:blipFill>
          <a:blip r:embed="rId5"/>
          <a:stretch/>
        </p:blipFill>
        <p:spPr>
          <a:xfrm>
            <a:off x="323640" y="3645000"/>
            <a:ext cx="3961800" cy="2951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7" name="Picture 3"/>
          <p:cNvPicPr/>
          <p:nvPr/>
        </p:nvPicPr>
        <p:blipFill>
          <a:blip r:embed="rId6"/>
          <a:stretch/>
        </p:blipFill>
        <p:spPr>
          <a:xfrm>
            <a:off x="4857840" y="3643200"/>
            <a:ext cx="3927960" cy="2951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79" name="CustomShape 1"/>
          <p:cNvSpPr/>
          <p:nvPr/>
        </p:nvSpPr>
        <p:spPr>
          <a:xfrm>
            <a:off x="457200" y="274680"/>
            <a:ext cx="8228520" cy="5620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ru-RU" sz="2700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Все окунулись в мир детства.</a:t>
            </a:r>
            <a:endParaRPr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180" name="Содержимое 4"/>
          <p:cNvPicPr/>
          <p:nvPr/>
        </p:nvPicPr>
        <p:blipFill>
          <a:blip r:embed="rId3"/>
          <a:stretch/>
        </p:blipFill>
        <p:spPr>
          <a:xfrm>
            <a:off x="357120" y="714240"/>
            <a:ext cx="3713760" cy="278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1" name="Содержимое 5"/>
          <p:cNvPicPr/>
          <p:nvPr/>
        </p:nvPicPr>
        <p:blipFill>
          <a:blip r:embed="rId4"/>
          <a:stretch/>
        </p:blipFill>
        <p:spPr>
          <a:xfrm>
            <a:off x="5072040" y="714240"/>
            <a:ext cx="3751920" cy="281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2" name="Содержимое 4"/>
          <p:cNvPicPr/>
          <p:nvPr/>
        </p:nvPicPr>
        <p:blipFill>
          <a:blip r:embed="rId5"/>
          <a:stretch/>
        </p:blipFill>
        <p:spPr>
          <a:xfrm>
            <a:off x="2357280" y="3500280"/>
            <a:ext cx="4037400" cy="3027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4"/>
          <p:cNvPicPr/>
          <p:nvPr/>
        </p:nvPicPr>
        <p:blipFill>
          <a:blip r:embed="rId2"/>
          <a:stretch/>
        </p:blipFill>
        <p:spPr>
          <a:xfrm>
            <a:off x="0" y="0"/>
            <a:ext cx="9142920" cy="6856920"/>
          </a:xfrm>
          <a:prstGeom prst="rect">
            <a:avLst/>
          </a:prstGeom>
          <a:ln>
            <a:noFill/>
          </a:ln>
        </p:spPr>
      </p:pic>
      <p:sp>
        <p:nvSpPr>
          <p:cNvPr id="184" name="CustomShape 1"/>
          <p:cNvSpPr/>
          <p:nvPr/>
        </p:nvSpPr>
        <p:spPr>
          <a:xfrm>
            <a:off x="457200" y="142920"/>
            <a:ext cx="8228520" cy="214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Комочек соленого теста, лепить из него интересно!</a:t>
            </a:r>
            <a:endParaRPr dirty="0">
              <a:solidFill>
                <a:srgbClr val="FF0000"/>
              </a:solidFill>
            </a:endParaRPr>
          </a:p>
          <a:p>
            <a:pPr algn="ctr"/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Комочек из теста мягкий, на ощупь приятный и гладкий.</a:t>
            </a:r>
            <a:endParaRPr dirty="0">
              <a:solidFill>
                <a:srgbClr val="FF0000"/>
              </a:solidFill>
            </a:endParaRPr>
          </a:p>
          <a:p>
            <a:pPr algn="ctr"/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Лежит у меня на ладошке, слепить из него могу кошку,</a:t>
            </a:r>
            <a:endParaRPr dirty="0">
              <a:solidFill>
                <a:srgbClr val="FF0000"/>
              </a:solidFill>
            </a:endParaRPr>
          </a:p>
          <a:p>
            <a:pPr algn="ctr"/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Слоненка слепить или мишку, картинку, что видела в книжке.</a:t>
            </a:r>
            <a:endParaRPr dirty="0">
              <a:solidFill>
                <a:srgbClr val="FF0000"/>
              </a:solidFill>
            </a:endParaRPr>
          </a:p>
          <a:p>
            <a:pPr algn="ctr"/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Комочек помну я немножко, слеплю ему ручки и ножки,</a:t>
            </a:r>
            <a:endParaRPr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ru-RU" b="1" strike="noStrike" dirty="0">
                <a:solidFill>
                  <a:srgbClr val="FF0000"/>
                </a:solidFill>
                <a:latin typeface="Comic Sans MS"/>
                <a:ea typeface="DejaVu Sans"/>
              </a:rPr>
              <a:t>Слеплю ему ушки и глазки, и вместе отправимся в сказку!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85" name="Содержимое 4"/>
          <p:cNvPicPr/>
          <p:nvPr/>
        </p:nvPicPr>
        <p:blipFill>
          <a:blip r:embed="rId3"/>
          <a:stretch/>
        </p:blipFill>
        <p:spPr>
          <a:xfrm>
            <a:off x="214200" y="2571840"/>
            <a:ext cx="4285080" cy="342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6" name="Содержимое 5"/>
          <p:cNvPicPr/>
          <p:nvPr/>
        </p:nvPicPr>
        <p:blipFill>
          <a:blip r:embed="rId4"/>
          <a:stretch/>
        </p:blipFill>
        <p:spPr>
          <a:xfrm>
            <a:off x="4572000" y="2571840"/>
            <a:ext cx="4285080" cy="335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</cp:revision>
  <dcterms:modified xsi:type="dcterms:W3CDTF">2017-05-10T13:36:01Z</dcterms:modified>
</cp:coreProperties>
</file>