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9" r:id="rId5"/>
    <p:sldId id="260" r:id="rId6"/>
    <p:sldId id="261" r:id="rId7"/>
    <p:sldId id="262" r:id="rId8"/>
    <p:sldId id="263" r:id="rId9"/>
    <p:sldId id="274" r:id="rId10"/>
    <p:sldId id="275" r:id="rId11"/>
    <p:sldId id="264" r:id="rId12"/>
    <p:sldId id="276" r:id="rId13"/>
    <p:sldId id="277" r:id="rId14"/>
    <p:sldId id="278" r:id="rId15"/>
    <p:sldId id="279" r:id="rId16"/>
    <p:sldId id="265" r:id="rId17"/>
    <p:sldId id="280" r:id="rId18"/>
    <p:sldId id="281" r:id="rId19"/>
    <p:sldId id="282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F9B"/>
    <a:srgbClr val="FFE0A3"/>
    <a:srgbClr val="FF3399"/>
    <a:srgbClr val="CC3399"/>
    <a:srgbClr val="70AC2E"/>
    <a:srgbClr val="C19FFF"/>
    <a:srgbClr val="CAB4EA"/>
    <a:srgbClr val="D3B5E9"/>
    <a:srgbClr val="D68B1C"/>
    <a:srgbClr val="D0005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5261460"/>
            <a:ext cx="7772400" cy="763525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4192525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458115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0" y="1901950"/>
            <a:ext cx="7329840" cy="3970329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7016195" cy="4581150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140" y="1291130"/>
            <a:ext cx="8076895" cy="61082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90195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531813"/>
            <a:ext cx="4040188" cy="303505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90195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31813"/>
            <a:ext cx="4041775" cy="303505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0430" y="5643578"/>
            <a:ext cx="517905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86314" y="2643183"/>
            <a:ext cx="3895910" cy="200026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algn="ctr"/>
            <a:r>
              <a:rPr lang="ru-RU" b="1" dirty="0" smtClean="0"/>
              <a:t> Поисково-исследовательский проект</a:t>
            </a:r>
            <a:endParaRPr lang="ru-RU" dirty="0" smtClean="0"/>
          </a:p>
          <a:p>
            <a:pPr algn="ctr"/>
            <a:r>
              <a:rPr lang="ru-RU" dirty="0" smtClean="0"/>
              <a:t>По теме: «Огород на подоконнике»</a:t>
            </a:r>
          </a:p>
          <a:p>
            <a:pPr algn="ctr"/>
            <a:endParaRPr lang="ru-RU" sz="1900" dirty="0" smtClean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0070C0"/>
                </a:solidFill>
              </a:rPr>
              <a:t>е)</a:t>
            </a:r>
            <a:r>
              <a:rPr lang="ru-RU" sz="2700" u="sng" dirty="0" smtClean="0">
                <a:solidFill>
                  <a:srgbClr val="0070C0"/>
                </a:solidFill>
              </a:rPr>
              <a:t> опыт «Фабрика питания»</a:t>
            </a: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endParaRPr lang="ru-RU" sz="27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SAM_155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1500174"/>
            <a:ext cx="3857651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428604"/>
            <a:ext cx="6730475" cy="107157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ж)</a:t>
            </a:r>
            <a:r>
              <a:rPr lang="ru-RU" sz="2400" u="sng" dirty="0" smtClean="0">
                <a:solidFill>
                  <a:srgbClr val="0070C0"/>
                </a:solidFill>
              </a:rPr>
              <a:t> опыт «Лабиринт»</a:t>
            </a:r>
            <a:r>
              <a:rPr lang="ru-RU" sz="2400" dirty="0" smtClean="0">
                <a:solidFill>
                  <a:srgbClr val="0070C0"/>
                </a:solidFill>
              </a:rPr>
              <a:t> Формирование знаний детей о том, как растения ищет свет.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SAM_1549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14678" y="1928802"/>
            <a:ext cx="2928958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        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Аппликация «Анютины глазки»</a:t>
            </a:r>
            <a:br>
              <a:rPr lang="ru-RU" sz="2800" dirty="0" smtClean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DSC0603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43306" y="1928802"/>
            <a:ext cx="3693767" cy="264284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Рисование « Петрушкин огород»</a:t>
            </a:r>
            <a:br>
              <a:rPr lang="ru-RU" sz="2400" dirty="0" smtClean="0">
                <a:solidFill>
                  <a:srgbClr val="0070C0"/>
                </a:solidFill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SAM_1539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0299" y="3000372"/>
            <a:ext cx="5214974" cy="176767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7805" y="500042"/>
            <a:ext cx="7016195" cy="61082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Раскрашивание картинок « Овощи и фрукты»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SAM_154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8926" y="2428868"/>
            <a:ext cx="3643337" cy="221457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rgbClr val="0070C0"/>
                </a:solidFill>
              </a:rPr>
              <a:t>Чтение художественной литературы: </a:t>
            </a:r>
            <a:br>
              <a:rPr lang="ru-RU" sz="3100" dirty="0" smtClean="0">
                <a:solidFill>
                  <a:srgbClr val="0070C0"/>
                </a:solidFill>
              </a:rPr>
            </a:br>
            <a:r>
              <a:rPr lang="ru-RU" sz="3100" dirty="0" smtClean="0">
                <a:solidFill>
                  <a:srgbClr val="0070C0"/>
                </a:solidFill>
              </a:rPr>
              <a:t>Русская народная сказка « Репка»,      « Вершки и корешки», белорусская сказка «Пых», украинская сказка «Колосок»,стихотворения С.Михалкова «Овощи»,</a:t>
            </a:r>
            <a:r>
              <a:rPr lang="ru-RU" sz="3100" dirty="0" err="1" smtClean="0">
                <a:solidFill>
                  <a:srgbClr val="0070C0"/>
                </a:solidFill>
              </a:rPr>
              <a:t>Ю.Тувин</a:t>
            </a:r>
            <a:r>
              <a:rPr lang="ru-RU" sz="3100" dirty="0" smtClean="0">
                <a:solidFill>
                  <a:srgbClr val="0070C0"/>
                </a:solidFill>
              </a:rPr>
              <a:t> « Овощи»</a:t>
            </a:r>
            <a:br>
              <a:rPr lang="ru-RU" sz="3100" dirty="0" smtClean="0">
                <a:solidFill>
                  <a:srgbClr val="0070C0"/>
                </a:solidFill>
              </a:rPr>
            </a:br>
            <a:r>
              <a:rPr lang="ru-RU" sz="3100" dirty="0" smtClean="0">
                <a:solidFill>
                  <a:srgbClr val="0070C0"/>
                </a:solidFill>
              </a:rPr>
              <a:t>9. Рассматривание иллюстраций в книгах, картинок, открыток, репродукций картин.</a:t>
            </a:r>
            <a:br>
              <a:rPr lang="ru-RU" sz="3100" dirty="0" smtClean="0">
                <a:solidFill>
                  <a:srgbClr val="0070C0"/>
                </a:solidFill>
              </a:rPr>
            </a:br>
            <a:endParaRPr lang="ru-RU" sz="31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6015" y="5826560"/>
            <a:ext cx="66715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014" y="527604"/>
            <a:ext cx="7016195" cy="13297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071670" y="785794"/>
            <a:ext cx="650085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Лепка из пластилина овощей и фруктов.                                            Оформление мини-выставки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Овощи нашей грядки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SAM_153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5852" y="3000372"/>
            <a:ext cx="2786082" cy="2143140"/>
          </a:xfrm>
          <a:prstGeom prst="rect">
            <a:avLst/>
          </a:prstGeom>
        </p:spPr>
      </p:pic>
      <p:pic>
        <p:nvPicPr>
          <p:cNvPr id="7" name="Содержимое 6" descr="SAM_1536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628" y="3000372"/>
            <a:ext cx="2286016" cy="1455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642910" y="0"/>
            <a:ext cx="8143932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Закончи предложение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закрепить у детей знание овощей; расширять и активировать словарный запас.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Оборудование: мяч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Помидор круглый, а морковь...............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Морковь в земле, а помидор................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Помидор кислый, а чеснок...................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Огурец овальный, а тыква...................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Лук горький, а морковь .......................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Огурец зелёный, а свекла.....................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Редиска мелкая, а тыква......................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Кабачок большой, а баклажан............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сначала, что потом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Учить детей составлять последовательную цепочку взаимосвязанных событий; развивать мышление.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Оборудование: Два комплекта схем (семя, росток, растения гороха с почками, листьями, бутонами, цветами, плодами), горошины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показывает детям горошины и задаёт вопрос: Как они появились? Дети делятся на две команды и составляют цепочку схем, объясняя, как появились горошинки. Команды составляют рассказ с опорой на схемы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928662" y="1357298"/>
            <a:ext cx="764386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Заключительный этап (1неделя)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процессе последней недели над работой проекта анализ и обобщение полученных результатов оформили в виде  выставки рисунков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Петрушка- огородник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мини-выставку пластилиновых поделок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Овощи с нашей грядки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,провели викторину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 это за овощ?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рассаду будем использовать  при озеленении участка.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6029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14612" y="2428868"/>
            <a:ext cx="4357718" cy="242889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928802"/>
            <a:ext cx="835824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Состав проектной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группы:воспитатели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 подготовительной группы    «Сударушка» 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Севрюкова.Н.Н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 и Ушакова. В.М, воспитанники подготовительной группы, родители.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Тип проекта: практический.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Сроки проекта: февраль- март. </a:t>
            </a:r>
            <a:endParaRPr lang="ru-RU" sz="2000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Актуальность.</a:t>
            </a:r>
            <a:r>
              <a:rPr lang="ru-RU" sz="2000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Проживая в сельской местности, дети наблюдают за приятными хлопотами дома мам и бабушек в конце февраля по приобретению семян культурных растений, и их посадкой на рассаду и выращиванием овощей, зелени, цветов не только в теплице или в открытом грунте, но и на подоконнике. Выращенную рассаду цветов используем при озеленении своего участка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igslide.ru/images/5/4167/960/img10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28860" y="1428736"/>
            <a:ext cx="5072098" cy="3804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3857620" y="857232"/>
            <a:ext cx="2786085" cy="1143008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solidFill>
                  <a:srgbClr val="0070C0"/>
                </a:solidFill>
              </a:rPr>
              <a:t>Цель: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Обобщение и </a:t>
            </a:r>
            <a:r>
              <a:rPr lang="ru-RU" dirty="0" err="1" smtClean="0"/>
              <a:t>расширениезнанийдетей</a:t>
            </a:r>
            <a:r>
              <a:rPr lang="ru-RU" dirty="0" smtClean="0"/>
              <a:t> о необходимых условиях роста растений комнатных условиях, способах ухода за ними; привлечение к сотрудничеству не только детей, но и их родителей, бабушек и дедушек.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6015" y="527605"/>
            <a:ext cx="2381672" cy="6108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070C0"/>
                </a:solidFill>
              </a:rPr>
              <a:t>Задачи: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2976" y="1357298"/>
            <a:ext cx="7802013" cy="458115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Формирование у детей понятий взаимосвязи живой и неживой природы, представление детей о влиянии света, тепла, влаги, почвы на рост растений.</a:t>
            </a:r>
          </a:p>
          <a:p>
            <a:pPr lvl="0"/>
            <a:r>
              <a:rPr lang="ru-RU" dirty="0" smtClean="0"/>
              <a:t>Формирование навыков ухода за растениями в комнатных условиях.</a:t>
            </a:r>
          </a:p>
          <a:p>
            <a:pPr lvl="0"/>
            <a:r>
              <a:rPr lang="ru-RU" dirty="0" smtClean="0"/>
              <a:t>Развитие познавательных и творческих способностей детей.</a:t>
            </a:r>
          </a:p>
          <a:p>
            <a:pPr lvl="0"/>
            <a:r>
              <a:rPr lang="ru-RU" dirty="0" smtClean="0"/>
              <a:t>Воспитание бережного отношения к своему труду и труду других людей.</a:t>
            </a:r>
          </a:p>
          <a:p>
            <a:pPr lvl="0"/>
            <a:r>
              <a:rPr lang="ru-RU" dirty="0" smtClean="0"/>
              <a:t>Закреплять знания о строении семян, луковиц, об условиях, необходимых  для роста растения. Глубина заделки семян, состав почвы, рыхление, полив, освещенность, температурный режим.</a:t>
            </a:r>
          </a:p>
          <a:p>
            <a:pPr lvl="0"/>
            <a:r>
              <a:rPr lang="ru-RU" dirty="0" smtClean="0"/>
              <a:t>Развитие познавательных способностей детей через исследовательскую деятельность.</a:t>
            </a:r>
          </a:p>
          <a:p>
            <a:pPr lvl="0"/>
            <a:r>
              <a:rPr lang="ru-RU" dirty="0" smtClean="0"/>
              <a:t>Разъяснение значения труда для человека.</a:t>
            </a:r>
          </a:p>
          <a:p>
            <a:pPr lvl="0"/>
            <a:r>
              <a:rPr lang="ru-RU" dirty="0" smtClean="0"/>
              <a:t>Развитие навыков сотрудничества при работе в коллективе, умение договариваться о распределении работы, ответственное отношение к порученному заданию.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Этапы проекта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3" y="1643050"/>
            <a:ext cx="7706358" cy="471490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Подготовительный этап</a:t>
            </a:r>
          </a:p>
          <a:p>
            <a:r>
              <a:rPr lang="ru-RU" dirty="0" smtClean="0"/>
              <a:t>Консультация для родителей «Проектная деятельность у дошкольников» (один из вопросов родительского собрания) - воспитатели, родители</a:t>
            </a:r>
          </a:p>
          <a:p>
            <a:r>
              <a:rPr lang="ru-RU" dirty="0" smtClean="0"/>
              <a:t>Совместное приобретение контейнеров для посадки, грунта, семян – воспитатели, члены родительского комитета.</a:t>
            </a:r>
          </a:p>
          <a:p>
            <a:r>
              <a:rPr lang="ru-RU" dirty="0" smtClean="0"/>
              <a:t>Подготовка и разбивка огорода на </a:t>
            </a:r>
            <a:r>
              <a:rPr lang="ru-RU" dirty="0" err="1" smtClean="0"/>
              <a:t>подоконнике-дети</a:t>
            </a:r>
            <a:r>
              <a:rPr lang="ru-RU" dirty="0" smtClean="0"/>
              <a:t>, воспитатели.</a:t>
            </a:r>
          </a:p>
          <a:p>
            <a:r>
              <a:rPr lang="ru-RU" dirty="0" smtClean="0"/>
              <a:t>Изготовление табличек с указанием названий посаженных растений- дети, воспитатели.</a:t>
            </a:r>
          </a:p>
          <a:p>
            <a:r>
              <a:rPr lang="ru-RU" dirty="0" smtClean="0"/>
              <a:t>Подборка сказок об овощах, стихов, загадок, рассказов, пословиц и поговорок – дети, воспитатели, родители (последняя неделя февраля)</a:t>
            </a:r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2 этап Исследовательский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928670"/>
            <a:ext cx="7000924" cy="185738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dirty="0" smtClean="0"/>
          </a:p>
          <a:p>
            <a:pPr lvl="0">
              <a:buNone/>
            </a:pPr>
            <a:r>
              <a:rPr lang="ru-RU" sz="1600" dirty="0" smtClean="0"/>
              <a:t>Рассматривание луковиц, семена овощных и цветочных растений, их посадка;</a:t>
            </a:r>
          </a:p>
          <a:p>
            <a:pPr lvl="0">
              <a:buNone/>
            </a:pPr>
            <a:r>
              <a:rPr lang="ru-RU" sz="1600" dirty="0" smtClean="0"/>
              <a:t>Экспериментальная деятельность:</a:t>
            </a:r>
          </a:p>
          <a:p>
            <a:pPr>
              <a:buNone/>
            </a:pPr>
            <a:r>
              <a:rPr lang="ru-RU" sz="1600" dirty="0" smtClean="0"/>
              <a:t>а)</a:t>
            </a:r>
            <a:r>
              <a:rPr lang="ru-RU" sz="1600" u="sng" dirty="0" smtClean="0"/>
              <a:t>опыт  «Состав почвы»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б</a:t>
            </a:r>
            <a:r>
              <a:rPr lang="ru-RU" sz="1600" u="sng" dirty="0" smtClean="0"/>
              <a:t>) посадка и наблюдение за луком</a:t>
            </a:r>
            <a:r>
              <a:rPr lang="ru-RU" sz="1600" dirty="0" smtClean="0"/>
              <a:t>.   </a:t>
            </a:r>
          </a:p>
          <a:p>
            <a:endParaRPr lang="ru-RU" sz="1600" dirty="0"/>
          </a:p>
        </p:txBody>
      </p:sp>
      <p:pic>
        <p:nvPicPr>
          <p:cNvPr id="4" name="Рисунок 3" descr="DSC0606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0100" y="2786058"/>
            <a:ext cx="3357586" cy="2571769"/>
          </a:xfrm>
          <a:prstGeom prst="rect">
            <a:avLst/>
          </a:prstGeom>
        </p:spPr>
      </p:pic>
      <p:pic>
        <p:nvPicPr>
          <p:cNvPr id="5" name="Рисунок 4" descr="DSC06067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86314" y="2714620"/>
            <a:ext cx="3500462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014" y="527604"/>
            <a:ext cx="7016195" cy="104400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</a:t>
            </a:r>
            <a:r>
              <a:rPr lang="ru-RU" u="sng" dirty="0" smtClean="0">
                <a:solidFill>
                  <a:srgbClr val="0070C0"/>
                </a:solidFill>
              </a:rPr>
              <a:t>) наблюдение за ветками в воде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SAM_155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2214554"/>
            <a:ext cx="3071834" cy="1857388"/>
          </a:xfrm>
          <a:prstGeom prst="rect">
            <a:avLst/>
          </a:prstGeom>
        </p:spPr>
      </p:pic>
      <p:pic>
        <p:nvPicPr>
          <p:cNvPr id="6" name="Рисунок 5" descr="SAM_153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57290" y="3429000"/>
            <a:ext cx="3286148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г) </a:t>
            </a:r>
            <a:r>
              <a:rPr lang="ru-RU" sz="2400" u="sng" dirty="0" smtClean="0">
                <a:solidFill>
                  <a:srgbClr val="0070C0"/>
                </a:solidFill>
              </a:rPr>
              <a:t>рассматривание семян овощных и цветочных культур</a:t>
            </a:r>
            <a:r>
              <a:rPr lang="ru-RU" sz="2400" dirty="0" smtClean="0">
                <a:solidFill>
                  <a:srgbClr val="0070C0"/>
                </a:solidFill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SAM_138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5" y="2143116"/>
            <a:ext cx="4000528" cy="2964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sz="2700" dirty="0" err="1" smtClean="0">
                <a:solidFill>
                  <a:srgbClr val="0070C0"/>
                </a:solidFill>
              </a:rPr>
              <a:t>д</a:t>
            </a:r>
            <a:r>
              <a:rPr lang="ru-RU" sz="2700" dirty="0" smtClean="0">
                <a:solidFill>
                  <a:srgbClr val="0070C0"/>
                </a:solidFill>
              </a:rPr>
              <a:t>)</a:t>
            </a:r>
            <a:r>
              <a:rPr lang="ru-RU" sz="2700" u="sng" dirty="0" smtClean="0">
                <a:solidFill>
                  <a:srgbClr val="0070C0"/>
                </a:solidFill>
              </a:rPr>
              <a:t> посадка семян овощных и цветочных культур.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SC06069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2214554"/>
            <a:ext cx="3980037" cy="25365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595</Words>
  <Application>Microsoft Office PowerPoint</Application>
  <PresentationFormat>Экран (4:3)</PresentationFormat>
  <Paragraphs>74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 </vt:lpstr>
      <vt:lpstr>Слайд 2</vt:lpstr>
      <vt:lpstr>Цель:</vt:lpstr>
      <vt:lpstr>Задачи:</vt:lpstr>
      <vt:lpstr>Этапы проекта</vt:lpstr>
      <vt:lpstr>2 этап Исследовательский</vt:lpstr>
      <vt:lpstr>в) наблюдение за ветками в воде. </vt:lpstr>
      <vt:lpstr>   г) рассматривание семян овощных и цветочных культур. </vt:lpstr>
      <vt:lpstr>      д) посадка семян овощных и цветочных культур. </vt:lpstr>
      <vt:lpstr> е) опыт «Фабрика питания» </vt:lpstr>
      <vt:lpstr>  ж) опыт «Лабиринт» Формирование знаний детей о том, как растения ищет свет.   </vt:lpstr>
      <vt:lpstr>             Аппликация «Анютины глазки» </vt:lpstr>
      <vt:lpstr>      Рисование « Петрушкин огород» </vt:lpstr>
      <vt:lpstr>      Раскрашивание картинок « Овощи и фрукты»</vt:lpstr>
      <vt:lpstr>          Чтение художественной литературы:  Русская народная сказка « Репка»,      « Вершки и корешки», белорусская сказка «Пых», украинская сказка «Колосок»,стихотворения С.Михалкова «Овощи»,Ю.Тувин « Овощи» 9. Рассматривание иллюстраций в книгах, картинок, открыток, репродукций картин. </vt:lpstr>
      <vt:lpstr> 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user</cp:lastModifiedBy>
  <cp:revision>55</cp:revision>
  <dcterms:created xsi:type="dcterms:W3CDTF">2013-08-21T19:17:07Z</dcterms:created>
  <dcterms:modified xsi:type="dcterms:W3CDTF">2017-05-10T07:58:39Z</dcterms:modified>
</cp:coreProperties>
</file>