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  <p:sldId id="261" r:id="rId6"/>
    <p:sldId id="258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0" autoAdjust="0"/>
  </p:normalViewPr>
  <p:slideViewPr>
    <p:cSldViewPr>
      <p:cViewPr>
        <p:scale>
          <a:sx n="100" d="100"/>
          <a:sy n="100" d="100"/>
        </p:scale>
        <p:origin x="-1308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педсовет\4176584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52600"/>
            <a:ext cx="8229600" cy="24384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Взаимодействие детского сада и семьи в рамках проекта </a:t>
            </a:r>
            <a:br>
              <a:rPr lang="ru-RU" sz="3600" b="1" dirty="0" smtClean="0"/>
            </a:br>
            <a:r>
              <a:rPr lang="ru-RU" sz="3600" b="1" dirty="0" smtClean="0"/>
              <a:t>«Патриотическое воспитание детей дошкольного возраста»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user\Рабочий стол\педсовет\230310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 descr="C:\Documents and Settings\user\Рабочий стол\педсовет\1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1000" y="838200"/>
            <a:ext cx="3810000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9" name="Picture 3" descr="C:\Documents and Settings\user\Рабочий стол\педсовет\17425105_193510887810262_1207848880747461619_n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3400" y="4495800"/>
            <a:ext cx="3505200" cy="2114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C:\Documents and Settings\user\Рабочий стол\педсовет\IMG-20170501-WA002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53000" y="838200"/>
            <a:ext cx="3733800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1" name="Picture 5" descr="C:\Documents and Settings\user\Рабочий стол\педсовет\IMG-20170501-WA003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914400" y="2438400"/>
            <a:ext cx="358140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2" name="Picture 6" descr="C:\Documents and Settings\user\Рабочий стол\фото 2016\работы\DSC_198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800600" y="4572000"/>
            <a:ext cx="3722144" cy="2002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3" name="Picture 7" descr="C:\Documents and Settings\user\Рабочий стол\педсовет\IMG-20170502-WA0005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572000" y="2514600"/>
            <a:ext cx="34290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user\Рабочий стол\педсовет\4176584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C:\Documents and Settings\user\Рабочий стол\педсовет\IMG-20170501-WA00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1000" y="228600"/>
            <a:ext cx="2362200" cy="3828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3" name="Picture 3" descr="C:\Documents and Settings\user\Рабочий стол\педсовет\IMG_004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1000" y="4191000"/>
            <a:ext cx="4721782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C:\Documents and Settings\user\Рабочий стол\педсовет\Новая папка\IMG-20170502-WA001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43200" y="304800"/>
            <a:ext cx="25062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5" name="Picture 5" descr="C:\Documents and Settings\user\Рабочий стол\педсовет\IMG-20170502-WA000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05400" y="4191000"/>
            <a:ext cx="3793067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6" name="Picture 6" descr="C:\Documents and Settings\user\Рабочий стол\фото 2016\неделя космонавтики\аппликация\DSC_235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257800" y="381000"/>
            <a:ext cx="1905000" cy="3468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7" name="Picture 7" descr="C:\Documents and Settings\user\Рабочий стол\фото 2016\неделя космонавтики\конструиров\DSC_2347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162800" y="457200"/>
            <a:ext cx="1822500" cy="331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user\Рабочий стол\педсовет\230310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C:\Documents and Settings\user\Рабочий стол\педсовет\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914400"/>
            <a:ext cx="2914650" cy="388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7" name="Picture 3" descr="C:\Documents and Settings\user\Рабочий стол\педсовет\17361613_193510877810263_4409149219681453303_n 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67400" y="838200"/>
            <a:ext cx="2819400" cy="388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C:\Documents and Settings\user\Рабочий стол\педсовет\марина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52800" y="990600"/>
            <a:ext cx="2514600" cy="3733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9" name="Picture 5" descr="C:\Documents and Settings\user\Рабочий стол\педсовет\нн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438400" y="4572000"/>
            <a:ext cx="4343400" cy="2171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user\Рабочий стол\педсовет\4176584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C:\Documents and Settings\user\Рабочий стол\педсовет\вв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" y="304800"/>
            <a:ext cx="4263432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1" name="Picture 3" descr="C:\Documents and Settings\user\Рабочий стол\педсовет\ввв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800" y="3352800"/>
            <a:ext cx="4265246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C:\Documents and Settings\user\Рабочий стол\фото 2016\работы\выставки\DSC_209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04800"/>
            <a:ext cx="434340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3" name="Picture 5" descr="C:\Documents and Settings\user\Рабочий стол\педсовет\в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0" y="3429000"/>
            <a:ext cx="442081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user\Рабочий стол\педсовет\230310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5" name="Picture 3" descr="C:\Documents and Settings\user\Рабочий стол\педсовет\IMG-20170502-WA00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3402" y="914401"/>
            <a:ext cx="3581398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 descr="C:\Documents and Settings\user\Рабочий стол\педсовет\IMG_504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45181" y="990600"/>
            <a:ext cx="3931397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7" name="Picture 5" descr="C:\Documents and Settings\user\Рабочий стол\педсовет\л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9600" y="3581400"/>
            <a:ext cx="35052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8" name="Picture 6" descr="C:\Documents and Settings\user\Рабочий стол\педсовет\лл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38600" y="3505200"/>
            <a:ext cx="2353800" cy="30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9" name="Picture 7" descr="C:\Documents and Settings\user\Рабочий стол\педсовет\ллл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324600" y="3429000"/>
            <a:ext cx="2209800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user\Рабочий стол\педсовет\4176584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педсовет\230310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90600" y="1828800"/>
            <a:ext cx="7391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Патриотическое воспитание дошкольников - это не только воспитание любви к родному дому, семье, детскому саду, городу, родной природе, культурному достоянию своего народа, своей нации, толерантного отношения к представителям других национальностей, но и воспитание уважительного отношения к труженику и результатам его труда, родной земле, защитникам Отечества, государственной символике, традициям государства и общенародным праздникам.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user\Рабочий стол\педсовет\230310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5800" y="1219200"/>
            <a:ext cx="7924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Основные задачи патриотического воспитания дошкольников: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- формирование любви к родному краю (причастности к родному дому, семье, детскому саду, города) ;</a:t>
            </a:r>
            <a:br>
              <a:rPr lang="ru-RU" sz="2400" dirty="0" smtClean="0"/>
            </a:br>
            <a:r>
              <a:rPr lang="ru-RU" sz="2400" dirty="0" smtClean="0"/>
              <a:t>- формирование духовно-нравственных отношений;</a:t>
            </a:r>
            <a:br>
              <a:rPr lang="ru-RU" sz="2400" dirty="0" smtClean="0"/>
            </a:br>
            <a:r>
              <a:rPr lang="ru-RU" sz="2400" dirty="0" smtClean="0"/>
              <a:t>- формирование любви к культурному наследию своего народа;</a:t>
            </a:r>
            <a:br>
              <a:rPr lang="ru-RU" sz="2400" dirty="0" smtClean="0"/>
            </a:br>
            <a:r>
              <a:rPr lang="ru-RU" sz="2400" dirty="0" smtClean="0"/>
              <a:t>- воспитание любви уважения к своим национальным особенностям;</a:t>
            </a:r>
            <a:br>
              <a:rPr lang="ru-RU" sz="2400" dirty="0" smtClean="0"/>
            </a:br>
            <a:r>
              <a:rPr lang="ru-RU" sz="2400" dirty="0" smtClean="0"/>
              <a:t>- чувство собственного достоинства как представителя своего народа;</a:t>
            </a:r>
            <a:br>
              <a:rPr lang="ru-RU" sz="2400" dirty="0" smtClean="0"/>
            </a:br>
            <a:r>
              <a:rPr lang="ru-RU" sz="2400" dirty="0" smtClean="0"/>
              <a:t>- толерантное отношение к представителям других национальностей, к ровесникам, родителям, соседям, другим людям. 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user\Рабочий стол\педсовет\230310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8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3100" b="1" i="1" dirty="0" smtClean="0"/>
              <a:t>Система работы по патриотическому воспитанию детей:</a:t>
            </a:r>
            <a:br>
              <a:rPr lang="ru-RU" sz="3100" b="1" i="1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400" dirty="0" smtClean="0"/>
              <a:t>         </a:t>
            </a:r>
            <a:r>
              <a:rPr lang="ru-RU" sz="2700" dirty="0" smtClean="0"/>
              <a:t>- </a:t>
            </a:r>
            <a:r>
              <a:rPr lang="ru-RU" sz="2700" i="1" dirty="0" smtClean="0"/>
              <a:t>Ознакомление с предметами ближайшего окружения;</a:t>
            </a:r>
            <a:br>
              <a:rPr lang="ru-RU" sz="2700" i="1" dirty="0" smtClean="0"/>
            </a:br>
            <a:r>
              <a:rPr lang="ru-RU" sz="2700" i="1" dirty="0" smtClean="0"/>
              <a:t/>
            </a:r>
            <a:br>
              <a:rPr lang="ru-RU" sz="2700" i="1" dirty="0" smtClean="0"/>
            </a:br>
            <a:r>
              <a:rPr lang="ru-RU" sz="2700" i="1" dirty="0" smtClean="0"/>
              <a:t>- Ознакомление с явлениями общественной жизни;</a:t>
            </a:r>
            <a:br>
              <a:rPr lang="ru-RU" sz="2700" i="1" dirty="0" smtClean="0"/>
            </a:br>
            <a:r>
              <a:rPr lang="ru-RU" sz="2700" i="1" dirty="0" smtClean="0"/>
              <a:t/>
            </a:r>
            <a:br>
              <a:rPr lang="ru-RU" sz="2700" i="1" dirty="0" smtClean="0"/>
            </a:br>
            <a:r>
              <a:rPr lang="ru-RU" sz="2700" i="1" dirty="0" smtClean="0"/>
              <a:t>- Ознакомление с природой.</a:t>
            </a:r>
            <a:br>
              <a:rPr lang="ru-RU" sz="2700" i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user\Рабочий стол\педсовет\230310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3400" y="1371600"/>
            <a:ext cx="80772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</a:t>
            </a:r>
            <a:r>
              <a:rPr lang="ru-RU" sz="2400" b="1" dirty="0" smtClean="0"/>
              <a:t>Формы работы по патриотическому воспитанию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sz="2400" dirty="0" smtClean="0"/>
              <a:t>создание развивающей среды по </a:t>
            </a:r>
            <a:r>
              <a:rPr lang="ru-RU" sz="2400" dirty="0" err="1" smtClean="0"/>
              <a:t>гражданско</a:t>
            </a:r>
            <a:r>
              <a:rPr lang="ru-RU" sz="2400" dirty="0" smtClean="0"/>
              <a:t>–патриотическому воспитанию;</a:t>
            </a:r>
            <a:br>
              <a:rPr lang="ru-RU" sz="2400" dirty="0" smtClean="0"/>
            </a:br>
            <a:r>
              <a:rPr lang="ru-RU" sz="2400" dirty="0" smtClean="0"/>
              <a:t>- тематические занятия;</a:t>
            </a:r>
            <a:br>
              <a:rPr lang="ru-RU" sz="2400" dirty="0" smtClean="0"/>
            </a:br>
            <a:r>
              <a:rPr lang="ru-RU" sz="2400" dirty="0" smtClean="0"/>
              <a:t>-беседы о Родине, о родном городе, о природе родного края, о хороших людях, чтение детских книг на патриотические темы, соответствующий подбор песен и стихов для разучивания, просмотр кинофильмов, телевизионных передач для детей, целенаправленные игры;</a:t>
            </a:r>
            <a:br>
              <a:rPr lang="ru-RU" sz="2400" dirty="0" smtClean="0"/>
            </a:br>
            <a:r>
              <a:rPr lang="ru-RU" sz="2400" dirty="0" smtClean="0"/>
              <a:t>- взаимодействие с родителями;</a:t>
            </a:r>
            <a:br>
              <a:rPr lang="ru-RU" sz="2400" dirty="0" smtClean="0"/>
            </a:br>
            <a:r>
              <a:rPr lang="ru-RU" sz="2400" dirty="0" smtClean="0"/>
              <a:t>- взаимодействие с социумом..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user\Рабочий стол\педсовет\4176584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362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3" name="Picture 3" descr="C:\Documents and Settings\user\Рабочий стол\педсовет\17309120_193510881143596_2200686111157386573_n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" y="533400"/>
            <a:ext cx="27432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 descr="C:\Documents and Settings\user\Рабочий стол\педсовет\IMG_5854[1]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24200" y="457200"/>
            <a:ext cx="2430000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5" name="Picture 5" descr="C:\Documents and Settings\user\Рабочий стол\фото 2016\проект моя семья\DSC_220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5000" y="457200"/>
            <a:ext cx="3073330" cy="2105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6" name="Picture 6" descr="C:\Documents and Settings\user\Рабочий стол\педсовет\DSC_227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" y="4038600"/>
            <a:ext cx="3903218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7" name="Picture 7" descr="C:\Documents and Settings\user\Рабочий стол\педсовет\IMG-20170502-WA000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953000" y="4038600"/>
            <a:ext cx="3721099" cy="2466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user\Рабочий стол\педсовет\4176584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7" name="Picture 3" descr="C:\Documents and Settings\user\Рабочий стол\педсовет\IMG_005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1000" y="304800"/>
            <a:ext cx="3810000" cy="2055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Picture 4" descr="C:\Documents and Settings\user\Рабочий стол\педсовет\IMG_008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53000" y="228600"/>
            <a:ext cx="3810000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9" name="Picture 5" descr="C:\Documents and Settings\user\Рабочий стол\педсовет\IMG_013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24400" y="2514600"/>
            <a:ext cx="3786599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Picture 6" descr="C:\Documents and Settings\user\Рабочий стол\педсовет\Новая папка\IMG-20170429-WA000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62000" y="2438400"/>
            <a:ext cx="3810000" cy="20161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1" name="Picture 7" descr="C:\Documents and Settings\user\Рабочий стол\педсовет\17457444_193510884476929_4249904892294809288_n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81000" y="4572000"/>
            <a:ext cx="3810000" cy="2098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2" name="Picture 8" descr="C:\Documents and Settings\user\Рабочий стол\педсовет\IMG_0100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334000" y="4648200"/>
            <a:ext cx="3352800" cy="2028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user\Рабочий стол\педсовет\230310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1" name="Picture 3" descr="C:\Documents and Settings\user\Рабочий стол\педсовет\Новая папка\IMG-20170430-WA00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3400" y="1371600"/>
            <a:ext cx="2402281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C:\Documents and Settings\user\Рабочий стол\педсовет\Новая папка\IMG-20170430-WA000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48400" y="1371600"/>
            <a:ext cx="2430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3" name="Picture 5" descr="C:\Documents and Settings\user\Рабочий стол\педсовет\IMG_006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48000" y="1905000"/>
            <a:ext cx="31242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4" name="Picture 6" descr="C:\Documents and Settings\user\Рабочий стол\педсовет\IMG_010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886200" y="4495800"/>
            <a:ext cx="2285999" cy="2057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5" name="Picture 7" descr="C:\Documents and Settings\user\Рабочий стол\педсовет\IMG_00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33400" y="4495800"/>
            <a:ext cx="3428999" cy="209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6" name="Picture 8" descr="C:\Documents and Settings\user\Рабочий стол\педсовет\IMG_010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019800" y="4495800"/>
            <a:ext cx="2523363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user\Рабочий стол\педсовет\4176584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C:\Documents and Settings\user\Рабочий стол\педсовет\Новая папка\¦д¦-TВ¦- ¦-TВ kolbasa yas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91000" y="228600"/>
            <a:ext cx="2209800" cy="4038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5" name="Picture 3" descr="C:\Documents and Settings\user\Рабочий стол\педсовет\Новая папка\IMG-20170430-WA001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00800" y="2057400"/>
            <a:ext cx="2514600" cy="2216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C:\Documents and Settings\user\Рабочий стол\педсовет\Новая папка\IMG-20170430-WA002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77400" y="228600"/>
            <a:ext cx="253800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8" name="Picture 6" descr="C:\Documents and Settings\user\Рабочий стол\фото 2016\проект моя семья\DSC_226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4800" y="228600"/>
            <a:ext cx="3886200" cy="22870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9" name="Picture 7" descr="C:\Documents and Settings\user\Рабочий стол\фото 2016\проект моя семья\DSC_220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04800" y="2514600"/>
            <a:ext cx="3886200" cy="179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5" descr="C:\Documents and Settings\user\Рабочий стол\педсовет\Новая папка\IMG-20170430-WA0010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81000" y="4267200"/>
            <a:ext cx="2209800" cy="24092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0" name="Picture 8" descr="C:\Documents and Settings\user\Рабочий стол\педсовет\IMG-20170501-WA0032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590800" y="4267200"/>
            <a:ext cx="2491837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1" name="Picture 9" descr="C:\Documents and Settings\user\Рабочий стол\педсовет\Новая папка\IMG-20170430-WA0008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105400" y="4267200"/>
            <a:ext cx="1981200" cy="240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2" name="Picture 10" descr="C:\Documents and Settings\user\Рабочий стол\педсовет\Новая папка\IMG-20170430-WA0036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086600" y="4267200"/>
            <a:ext cx="1808367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81</Words>
  <Application>Microsoft Office PowerPoint</Application>
  <PresentationFormat>Экран (4:3)</PresentationFormat>
  <Paragraphs>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 Взаимодействие детского сада и семьи в рамках проекта  «Патриотическое воспитание детей дошкольного возраста»  </vt:lpstr>
      <vt:lpstr>Слайд 2</vt:lpstr>
      <vt:lpstr>Слайд 3</vt:lpstr>
      <vt:lpstr>        Система работы по патриотическому воспитанию детей:           - Ознакомление с предметами ближайшего окружения;  - Ознакомление с явлениями общественной жизни;  - Ознакомление с природой.      </vt:lpstr>
      <vt:lpstr>Слайд 5</vt:lpstr>
      <vt:lpstr>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27</cp:revision>
  <dcterms:modified xsi:type="dcterms:W3CDTF">2017-05-10T05:34:50Z</dcterms:modified>
</cp:coreProperties>
</file>