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22D1-F7D1-4FD1-9638-48997232EAF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8001-1FFF-4923-8687-A31F1734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52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F22D1-F7D1-4FD1-9638-48997232EAF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A8001-1FFF-4923-8687-A31F1734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38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582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90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88608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8862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68343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6732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3937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0848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1962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76868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9660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2</cp:revision>
  <dcterms:created xsi:type="dcterms:W3CDTF">2017-05-10T10:40:36Z</dcterms:created>
  <dcterms:modified xsi:type="dcterms:W3CDTF">2017-05-10T11:26:41Z</dcterms:modified>
</cp:coreProperties>
</file>