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22D1-F7D1-4FD1-9638-48997232EAF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8001-1FFF-4923-8687-A31F1734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2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22D1-F7D1-4FD1-9638-48997232EAF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8001-1FFF-4923-8687-A31F1734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8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9692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069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202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4788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616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061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488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18787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</cp:revision>
  <dcterms:created xsi:type="dcterms:W3CDTF">2017-05-10T10:40:36Z</dcterms:created>
  <dcterms:modified xsi:type="dcterms:W3CDTF">2017-05-10T11:27:18Z</dcterms:modified>
</cp:coreProperties>
</file>