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6" r:id="rId11"/>
    <p:sldId id="265" r:id="rId12"/>
    <p:sldId id="270" r:id="rId13"/>
    <p:sldId id="269" r:id="rId14"/>
    <p:sldId id="268" r:id="rId15"/>
    <p:sldId id="271" r:id="rId16"/>
    <p:sldId id="26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90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35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98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019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4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01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946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369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510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84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588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415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4767C-AA79-40C3-9B0C-8A2C74ADA9B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06AC4-2938-4FD0-AD66-716D23630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012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7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299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547" y="543697"/>
            <a:ext cx="3877447" cy="5459742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3274" y="543697"/>
            <a:ext cx="5832391" cy="447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269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40260" y="605480"/>
            <a:ext cx="4090086" cy="5260338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4551" y="605480"/>
            <a:ext cx="5202195" cy="42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164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93407" y="704335"/>
            <a:ext cx="4216561" cy="5128054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9838" y="617838"/>
            <a:ext cx="5276335" cy="392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754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02043" y="667265"/>
            <a:ext cx="4053016" cy="5336669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8054" y="580768"/>
            <a:ext cx="5362832" cy="408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687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3255" y="704335"/>
            <a:ext cx="3929449" cy="4744996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7482" y="704335"/>
            <a:ext cx="5202195" cy="405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2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092" y="527769"/>
            <a:ext cx="7891849" cy="5371375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840264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46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302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51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4012" y="739951"/>
            <a:ext cx="8396849" cy="298543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i="1" dirty="0" smtClean="0">
                <a:ln w="5715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latin typeface="Bookman Old Style" panose="02050604050505020204" pitchFamily="18" charset="0"/>
              </a:rPr>
              <a:t>ФОТООТЧЁТ</a:t>
            </a:r>
          </a:p>
          <a:p>
            <a:pPr algn="ctr"/>
            <a:r>
              <a:rPr lang="ru-RU" sz="5400" b="1" i="1" cap="none" spc="0" dirty="0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ООД в средней группе</a:t>
            </a:r>
          </a:p>
          <a:p>
            <a:pPr algn="ctr"/>
            <a:r>
              <a:rPr lang="ru-RU" sz="5400" b="1" i="1" dirty="0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latin typeface="Bookman Old Style" panose="02050604050505020204" pitchFamily="18" charset="0"/>
              </a:rPr>
              <a:t>«День Победы»</a:t>
            </a:r>
            <a:endParaRPr lang="ru-RU" sz="5400" b="1" i="1" cap="none" spc="0" dirty="0">
              <a:ln w="22225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/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131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3124" y="259305"/>
            <a:ext cx="10403503" cy="60939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рамках тематической недели</a:t>
            </a:r>
          </a:p>
          <a:p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«Расскажем детям о Победе»</a:t>
            </a:r>
          </a:p>
          <a:p>
            <a:r>
              <a:rPr lang="ru-RU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нашей группе проводилась ООД,</a:t>
            </a:r>
          </a:p>
          <a:p>
            <a:r>
              <a:rPr lang="ru-RU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ходе 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которой 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дети узнали о подвиге</a:t>
            </a:r>
          </a:p>
          <a:p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ветеранов,</a:t>
            </a:r>
            <a:r>
              <a:rPr lang="ru-RU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имена героев и </a:t>
            </a:r>
          </a:p>
          <a:p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амятные места Воронежа,</a:t>
            </a:r>
          </a:p>
          <a:p>
            <a:r>
              <a:rPr lang="ru-RU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радиции празднования Дня </a:t>
            </a:r>
          </a:p>
          <a:p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Победы в нашей стране.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8337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955" y="539263"/>
            <a:ext cx="5967045" cy="5418350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373244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91" y="703384"/>
            <a:ext cx="3927231" cy="4337539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15107" y="703384"/>
            <a:ext cx="4154733" cy="5040924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004158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3" b="855"/>
          <a:stretch/>
        </p:blipFill>
        <p:spPr>
          <a:xfrm flipH="1">
            <a:off x="773723" y="726831"/>
            <a:ext cx="3441984" cy="4888523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14496" y="726831"/>
            <a:ext cx="3638550" cy="4851400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876288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74835" y="597877"/>
            <a:ext cx="4037133" cy="5163583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181601" y="597877"/>
            <a:ext cx="4126522" cy="5029200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52389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9201" y="259305"/>
            <a:ext cx="10887339" cy="60939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 мая 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ети нашей группы с родителями </a:t>
            </a:r>
          </a:p>
          <a:p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осетили праздничные мероприятия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r>
              <a:rPr lang="ru-RU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осмотрели трансляцию парада,</a:t>
            </a:r>
            <a:endParaRPr lang="ru-RU" sz="4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ru-RU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ечерний салют. Всё увиденное детьми, </a:t>
            </a:r>
          </a:p>
          <a:p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мы 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азместили на выставке</a:t>
            </a:r>
          </a:p>
          <a:p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«Великий праздник </a:t>
            </a:r>
          </a:p>
          <a:p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День Победы г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лазами детей».</a:t>
            </a:r>
            <a:endParaRPr lang="ru-RU" sz="4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7756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2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618" y="642551"/>
            <a:ext cx="3259609" cy="4660586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579" y="642551"/>
            <a:ext cx="5350475" cy="446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925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84</Words>
  <Application>Microsoft Office PowerPoint</Application>
  <PresentationFormat>Широкоэкранный</PresentationFormat>
  <Paragraphs>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9</cp:revision>
  <dcterms:created xsi:type="dcterms:W3CDTF">2017-04-28T12:05:02Z</dcterms:created>
  <dcterms:modified xsi:type="dcterms:W3CDTF">2017-05-10T13:05:42Z</dcterms:modified>
</cp:coreProperties>
</file>