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56" r:id="rId5"/>
    <p:sldId id="257" r:id="rId6"/>
    <p:sldId id="262" r:id="rId7"/>
    <p:sldId id="269" r:id="rId8"/>
    <p:sldId id="265" r:id="rId9"/>
    <p:sldId id="258" r:id="rId10"/>
    <p:sldId id="259" r:id="rId11"/>
    <p:sldId id="263" r:id="rId12"/>
    <p:sldId id="264" r:id="rId13"/>
    <p:sldId id="272" r:id="rId14"/>
    <p:sldId id="273" r:id="rId15"/>
    <p:sldId id="260" r:id="rId16"/>
    <p:sldId id="274" r:id="rId17"/>
    <p:sldId id="261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2" y="-1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0A4EF-2627-4F38-86AC-0545208C339D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3B922-AE03-4418-A375-880239629C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ahUKEwik5OqwpPbQAhXH1ywKHRSHCS0QjRwIBw&amp;url=http%3A%2F%2Fold.sakha.gov.ru%2Fspecial%2Fnode%2F288582&amp;psig=AFQjCNFGnYk81C7axjtcvvMNUTlsIAzmSQ&amp;ust=1481894172993307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pic>
        <p:nvPicPr>
          <p:cNvPr id="3074" name="Picture 5" descr="http://goo.kz/media/img/journal/4e9669ff6390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3450" y="142875"/>
            <a:ext cx="287178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00166" y="428604"/>
            <a:ext cx="1168105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000240"/>
            <a:ext cx="1168105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3571876"/>
            <a:ext cx="1168105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5143512"/>
            <a:ext cx="1168105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643188" y="500063"/>
            <a:ext cx="30003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>
                <a:solidFill>
                  <a:srgbClr val="990033"/>
                </a:solidFill>
                <a:latin typeface="Monotype Corsiva" pitchFamily="66" charset="0"/>
              </a:rPr>
              <a:t>- успех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643188" y="2000250"/>
            <a:ext cx="42862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>
                <a:solidFill>
                  <a:srgbClr val="990033"/>
                </a:solidFill>
                <a:latin typeface="Monotype Corsiva" pitchFamily="66" charset="0"/>
              </a:rPr>
              <a:t>- радость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643188" y="3643313"/>
            <a:ext cx="635793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>
                <a:solidFill>
                  <a:srgbClr val="990033"/>
                </a:solidFill>
                <a:latin typeface="Monotype Corsiva" pitchFamily="66" charset="0"/>
              </a:rPr>
              <a:t>- одаренность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643188" y="5143500"/>
            <a:ext cx="54292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>
                <a:solidFill>
                  <a:srgbClr val="990033"/>
                </a:solidFill>
                <a:latin typeface="Monotype Corsiva" pitchFamily="66" charset="0"/>
              </a:rPr>
              <a:t>- коллектив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Расположите 7  стульев в комнате так, чтобы у каждой стены их было поровну.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Содержимое 9" descr="http://www.ikea.com/ru/ru/images/products/kritter-detskij-stul__0096629_PE236601_S4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5608" y="2204294"/>
            <a:ext cx="12144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2132856"/>
            <a:ext cx="7215238" cy="4214842"/>
          </a:xfrm>
          <a:prstGeom prst="rect">
            <a:avLst/>
          </a:prstGeom>
          <a:noFill/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Содержимое 9" descr="http://www.ikea.com/ru/ru/images/products/kritter-detskij-stul__0096629_PE236601_S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5806" y="2204294"/>
            <a:ext cx="12144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9" descr="http://www.ikea.com/ru/ru/images/products/kritter-detskij-stul__0096629_PE236601_S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8946" y="3061550"/>
            <a:ext cx="12144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9" descr="http://www.ikea.com/ru/ru/images/products/kritter-detskij-stul__0096629_PE236601_S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8946" y="4990376"/>
            <a:ext cx="12144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9" descr="http://www.ikea.com/ru/ru/images/products/kritter-detskij-stul__0096629_PE236601_S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5740" y="4990376"/>
            <a:ext cx="12144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://www.ikea.com/ru/ru/images/products/kritter-detskij-stul__0096629_PE236601_S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030" y="4204558"/>
            <a:ext cx="12144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9" descr="http://www.ikea.com/ru/ru/images/products/kritter-detskij-stul__0096629_PE236601_S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030" y="2990112"/>
            <a:ext cx="12144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Расставь в записи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скобки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0" y="3212976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7  ∙  9  +  12  :  3  -  2  =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75</a:t>
            </a: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2276872"/>
            <a:ext cx="6516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(                      )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5220072" y="2276872"/>
            <a:ext cx="28083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(          )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Расставь в записи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скобки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0" y="3212976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7  ∙  9  +  12  :  3  -  2  =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23</a:t>
            </a: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2276872"/>
            <a:ext cx="6516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(                      )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2053" name="TextBox 1"/>
          <p:cNvSpPr txBox="1">
            <a:spLocks noChangeArrowheads="1"/>
          </p:cNvSpPr>
          <p:nvPr/>
        </p:nvSpPr>
        <p:spPr bwMode="auto">
          <a:xfrm>
            <a:off x="611560" y="476672"/>
            <a:ext cx="419385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rPr>
              <a:t>Вид спереди</a:t>
            </a:r>
          </a:p>
        </p:txBody>
      </p:sp>
      <p:sp>
        <p:nvSpPr>
          <p:cNvPr id="2054" name="TextBox 2"/>
          <p:cNvSpPr txBox="1">
            <a:spLocks noChangeArrowheads="1"/>
          </p:cNvSpPr>
          <p:nvPr/>
        </p:nvSpPr>
        <p:spPr bwMode="auto">
          <a:xfrm>
            <a:off x="467544" y="3501008"/>
            <a:ext cx="44818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rPr>
              <a:t>Вид сверху</a:t>
            </a:r>
          </a:p>
        </p:txBody>
      </p:sp>
      <p:sp>
        <p:nvSpPr>
          <p:cNvPr id="2055" name="TextBox 3"/>
          <p:cNvSpPr txBox="1">
            <a:spLocks noChangeArrowheads="1"/>
          </p:cNvSpPr>
          <p:nvPr/>
        </p:nvSpPr>
        <p:spPr bwMode="auto">
          <a:xfrm>
            <a:off x="5292080" y="548680"/>
            <a:ext cx="34321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rPr>
              <a:t>Вид слева</a:t>
            </a:r>
          </a:p>
        </p:txBody>
      </p:sp>
      <p:sp>
        <p:nvSpPr>
          <p:cNvPr id="389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1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3" name="Группа 26"/>
          <p:cNvGrpSpPr>
            <a:grpSpLocks/>
          </p:cNvGrpSpPr>
          <p:nvPr/>
        </p:nvGrpSpPr>
        <p:grpSpPr bwMode="auto">
          <a:xfrm rot="10800000">
            <a:off x="683568" y="4365104"/>
            <a:ext cx="3067050" cy="2047875"/>
            <a:chOff x="5400689" y="471481"/>
            <a:chExt cx="3067092" cy="204814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1" name="Прямоугольник 20"/>
            <p:cNvSpPr/>
            <p:nvPr/>
          </p:nvSpPr>
          <p:spPr>
            <a:xfrm>
              <a:off x="5400689" y="1497139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6423053" y="1497139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445417" y="1497139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445417" y="474656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400689" y="471481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" name="Группа 27"/>
          <p:cNvGrpSpPr>
            <a:grpSpLocks/>
          </p:cNvGrpSpPr>
          <p:nvPr/>
        </p:nvGrpSpPr>
        <p:grpSpPr bwMode="auto">
          <a:xfrm>
            <a:off x="920750" y="1311275"/>
            <a:ext cx="3067050" cy="2047875"/>
            <a:chOff x="5400689" y="471481"/>
            <a:chExt cx="3067092" cy="204814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9" name="Прямоугольник 28"/>
            <p:cNvSpPr/>
            <p:nvPr/>
          </p:nvSpPr>
          <p:spPr>
            <a:xfrm>
              <a:off x="5400689" y="1497139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423053" y="1497139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7445417" y="1497139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445417" y="474656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400689" y="471481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5" name="Группа 39"/>
          <p:cNvGrpSpPr>
            <a:grpSpLocks/>
          </p:cNvGrpSpPr>
          <p:nvPr/>
        </p:nvGrpSpPr>
        <p:grpSpPr bwMode="auto">
          <a:xfrm>
            <a:off x="5484813" y="1309688"/>
            <a:ext cx="2044700" cy="2047875"/>
            <a:chOff x="5229225" y="3175133"/>
            <a:chExt cx="2044728" cy="204814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5" name="Прямоугольник 34"/>
            <p:cNvSpPr/>
            <p:nvPr/>
          </p:nvSpPr>
          <p:spPr>
            <a:xfrm>
              <a:off x="5229225" y="4200791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251589" y="4200791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9225" y="3175133"/>
              <a:ext cx="1022364" cy="102248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9939" name="Рисунок 3" descr="Рисунок1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138" y="361950"/>
            <a:ext cx="8069262" cy="634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92480" cy="1143000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Разместите 10 кустов в 5 рядах по 4 куста в каждом ряду.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grpSp>
        <p:nvGrpSpPr>
          <p:cNvPr id="3" name="Группа 19"/>
          <p:cNvGrpSpPr/>
          <p:nvPr/>
        </p:nvGrpSpPr>
        <p:grpSpPr>
          <a:xfrm>
            <a:off x="0" y="1643050"/>
            <a:ext cx="8979551" cy="4855231"/>
            <a:chOff x="0" y="1643050"/>
            <a:chExt cx="8979551" cy="4855231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500034" y="3714752"/>
              <a:ext cx="7715304" cy="271464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Группа 18"/>
            <p:cNvGrpSpPr/>
            <p:nvPr/>
          </p:nvGrpSpPr>
          <p:grpSpPr>
            <a:xfrm>
              <a:off x="0" y="1643050"/>
              <a:ext cx="8979551" cy="4855231"/>
              <a:chOff x="0" y="1643050"/>
              <a:chExt cx="8979551" cy="4855231"/>
            </a:xfrm>
          </p:grpSpPr>
          <p:pic>
            <p:nvPicPr>
              <p:cNvPr id="13" name="preview-image" descr="http://img0.liveinternet.ru/images/attach/c/2/72/373/72373948_7be8676e7369.gif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43834" y="2714620"/>
                <a:ext cx="1049965" cy="1140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review-image" descr="http://img0.liveinternet.ru/images/attach/c/2/72/373/72373948_7be8676e7369.gif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85720" y="2571744"/>
                <a:ext cx="1049965" cy="1140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1000100" y="3643314"/>
                <a:ext cx="7215238" cy="73026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928662" y="3643314"/>
                <a:ext cx="7643866" cy="278608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rot="10800000">
                <a:off x="4572000" y="2500306"/>
                <a:ext cx="4000532" cy="392909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Прямая соединительная линия 60"/>
              <p:cNvCxnSpPr/>
              <p:nvPr/>
            </p:nvCxnSpPr>
            <p:spPr>
              <a:xfrm flipV="1">
                <a:off x="500035" y="2500306"/>
                <a:ext cx="4071967" cy="3929093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8" name="preview-image" descr="http://img0.liveinternet.ru/images/attach/c/2/72/373/72373948_7be8676e7369.gif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00496" y="1643050"/>
                <a:ext cx="1049965" cy="1140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" name="preview-image" descr="http://img0.liveinternet.ru/images/attach/c/2/72/373/72373948_7be8676e7369.gif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43108" y="3286124"/>
                <a:ext cx="1049965" cy="1140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0" name="preview-image" descr="http://img0.liveinternet.ru/images/attach/c/2/72/373/72373948_7be8676e7369.gif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786050" y="2643182"/>
                <a:ext cx="1049965" cy="1140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review-image" descr="http://img0.liveinternet.ru/images/attach/c/2/72/373/72373948_7be8676e7369.gif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5357826"/>
                <a:ext cx="1049965" cy="1140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review-image" descr="http://img0.liveinternet.ru/images/attach/c/2/72/373/72373948_7be8676e7369.gif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929586" y="5357826"/>
                <a:ext cx="1049965" cy="1140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" name="preview-image" descr="http://img0.liveinternet.ru/images/attach/c/2/72/373/72373948_7be8676e7369.gif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71934" y="3929066"/>
                <a:ext cx="1049965" cy="1140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4" name="preview-image" descr="http://img0.liveinternet.ru/images/attach/c/2/72/373/72373948_7be8676e7369.gif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86380" y="2571744"/>
                <a:ext cx="1049965" cy="1140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review-image" descr="http://img0.liveinternet.ru/images/attach/c/2/72/373/72373948_7be8676e7369.gif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929322" y="3357562"/>
                <a:ext cx="1049965" cy="1140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332656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rPr>
              <a:t>Сколькими 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rPr>
              <a:t>способами можно рассадить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rPr>
              <a:t>5 человек 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rPr>
              <a:t>за круглым столом?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15362" name="Picture 2" descr="Картинки по запросу круглый стол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204864"/>
            <a:ext cx="5715000" cy="4314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Рассмотрите рисунок и по памяти воспроизведите его в тетрадь.</a:t>
            </a:r>
          </a:p>
        </p:txBody>
      </p:sp>
      <p:grpSp>
        <p:nvGrpSpPr>
          <p:cNvPr id="3" name="Группа 13"/>
          <p:cNvGrpSpPr/>
          <p:nvPr/>
        </p:nvGrpSpPr>
        <p:grpSpPr>
          <a:xfrm>
            <a:off x="2071670" y="2071678"/>
            <a:ext cx="4714908" cy="4143404"/>
            <a:chOff x="2071670" y="2071678"/>
            <a:chExt cx="1714512" cy="1714512"/>
          </a:xfrm>
          <a:solidFill>
            <a:schemeClr val="bg1"/>
          </a:solidFill>
        </p:grpSpPr>
        <p:sp>
          <p:nvSpPr>
            <p:cNvPr id="4" name="Прямоугольник 3"/>
            <p:cNvSpPr/>
            <p:nvPr/>
          </p:nvSpPr>
          <p:spPr>
            <a:xfrm>
              <a:off x="2071670" y="2071678"/>
              <a:ext cx="571504" cy="571504"/>
            </a:xfrm>
            <a:prstGeom prst="rect">
              <a:avLst/>
            </a:prstGeom>
            <a:grp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214678" y="2643182"/>
              <a:ext cx="571504" cy="571504"/>
            </a:xfrm>
            <a:prstGeom prst="rect">
              <a:avLst/>
            </a:prstGeom>
            <a:grp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643174" y="2643182"/>
              <a:ext cx="571504" cy="571504"/>
            </a:xfrm>
            <a:prstGeom prst="rect">
              <a:avLst/>
            </a:prstGeom>
            <a:grp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71670" y="2643182"/>
              <a:ext cx="571504" cy="571504"/>
            </a:xfrm>
            <a:prstGeom prst="rect">
              <a:avLst/>
            </a:prstGeom>
            <a:grp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214678" y="2071678"/>
              <a:ext cx="571504" cy="571504"/>
            </a:xfrm>
            <a:prstGeom prst="rect">
              <a:avLst/>
            </a:prstGeom>
            <a:grp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643174" y="2071678"/>
              <a:ext cx="571504" cy="571504"/>
            </a:xfrm>
            <a:prstGeom prst="rect">
              <a:avLst/>
            </a:prstGeom>
            <a:grp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071670" y="3214686"/>
              <a:ext cx="571504" cy="571504"/>
            </a:xfrm>
            <a:prstGeom prst="rect">
              <a:avLst/>
            </a:prstGeom>
            <a:grp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643174" y="3214686"/>
              <a:ext cx="571504" cy="571504"/>
            </a:xfrm>
            <a:prstGeom prst="rect">
              <a:avLst/>
            </a:prstGeom>
            <a:grp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214678" y="3214686"/>
              <a:ext cx="571504" cy="571504"/>
            </a:xfrm>
            <a:prstGeom prst="rect">
              <a:avLst/>
            </a:prstGeom>
            <a:grp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Овал 14"/>
          <p:cNvSpPr/>
          <p:nvPr/>
        </p:nvSpPr>
        <p:spPr>
          <a:xfrm>
            <a:off x="2500298" y="2428868"/>
            <a:ext cx="785818" cy="714380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2500298" y="2357430"/>
            <a:ext cx="857256" cy="7858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4071934" y="3786190"/>
            <a:ext cx="785818" cy="7858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643570" y="2357430"/>
            <a:ext cx="928694" cy="78581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28860" y="5214950"/>
            <a:ext cx="785818" cy="71438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628800"/>
            <a:ext cx="9144000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Работа в группах</a:t>
            </a:r>
            <a:endParaRPr lang="ru-RU" sz="1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pic>
        <p:nvPicPr>
          <p:cNvPr id="4" name="irc_mi" descr="Картинки по запросу шкала настроения на урок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8892480" cy="324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4098" name="TextBox 2"/>
          <p:cNvSpPr txBox="1">
            <a:spLocks noChangeArrowheads="1"/>
          </p:cNvSpPr>
          <p:nvPr/>
        </p:nvSpPr>
        <p:spPr bwMode="auto">
          <a:xfrm>
            <a:off x="3500438" y="285750"/>
            <a:ext cx="5214937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990033"/>
                </a:solidFill>
                <a:latin typeface="Monotype Corsiva" pitchFamily="66" charset="0"/>
              </a:rPr>
              <a:t>Эпиграф:</a:t>
            </a:r>
          </a:p>
          <a:p>
            <a:pPr algn="ctr"/>
            <a:r>
              <a:rPr lang="ru-RU" sz="4000" b="1">
                <a:solidFill>
                  <a:srgbClr val="990033"/>
                </a:solidFill>
                <a:latin typeface="Monotype Corsiva" pitchFamily="66" charset="0"/>
              </a:rPr>
              <a:t>«Знание только тогда знание, когда оно приобретено усилиями своей мысли, а не памятью»</a:t>
            </a:r>
          </a:p>
          <a:p>
            <a:pPr algn="r"/>
            <a:r>
              <a:rPr lang="ru-RU" sz="3600">
                <a:solidFill>
                  <a:srgbClr val="990033"/>
                </a:solidFill>
                <a:latin typeface="Monotype Corsiva" pitchFamily="66" charset="0"/>
              </a:rPr>
              <a:t>Л.Н.Толстой</a:t>
            </a:r>
          </a:p>
        </p:txBody>
      </p:sp>
      <p:pic>
        <p:nvPicPr>
          <p:cNvPr id="43010" name="Picture 2" descr="http://t2.gstatic.com/images?q=tbn:ANd9GcS4Zc2CdKbmzxOaj97mqF2B8ly2EKpgL2TPK2met46pylzAcUdoW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79945" flipH="1">
            <a:off x="556004" y="2172204"/>
            <a:ext cx="3273895" cy="4088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pic>
        <p:nvPicPr>
          <p:cNvPr id="5122" name="Рисунок 1" descr="image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1928813"/>
            <a:ext cx="4170362" cy="437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2714625" y="285750"/>
            <a:ext cx="6215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990033"/>
                </a:solidFill>
                <a:latin typeface="Monotype Corsiva" pitchFamily="66" charset="0"/>
              </a:rPr>
              <a:t>Проверим мы сейчас, дружок,</a:t>
            </a:r>
          </a:p>
          <a:p>
            <a:r>
              <a:rPr lang="ru-RU" sz="4000" b="1">
                <a:solidFill>
                  <a:srgbClr val="990033"/>
                </a:solidFill>
                <a:latin typeface="Monotype Corsiva" pitchFamily="66" charset="0"/>
              </a:rPr>
              <a:t>Готов ли ты начать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922" t="54351" r="8754" b="12427"/>
          <a:stretch>
            <a:fillRect/>
          </a:stretch>
        </p:blipFill>
        <p:spPr bwMode="auto">
          <a:xfrm>
            <a:off x="0" y="980728"/>
            <a:ext cx="914021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-396552" y="4293096"/>
            <a:ext cx="9144000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перестановки</a:t>
            </a:r>
            <a:endParaRPr lang="ru-RU" sz="1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437112"/>
            <a:ext cx="9144000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размещения</a:t>
            </a:r>
            <a:endParaRPr lang="ru-RU" sz="1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 descr="Картинки по запросу ра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2776768" cy="22018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27784" y="0"/>
            <a:ext cx="2664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0" dirty="0" smtClean="0">
                <a:latin typeface="Monotype Corsiva" pitchFamily="66" charset="0"/>
              </a:rPr>
              <a:t>,</a:t>
            </a:r>
            <a:endParaRPr lang="ru-RU" sz="18000" dirty="0">
              <a:latin typeface="Monotype Corsiva" pitchFamily="66" charset="0"/>
            </a:endParaRPr>
          </a:p>
        </p:txBody>
      </p:sp>
      <p:pic>
        <p:nvPicPr>
          <p:cNvPr id="2052" name="Picture 4" descr="Картинки по запросу змей воздушны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844824"/>
            <a:ext cx="2933943" cy="267575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99992" y="0"/>
            <a:ext cx="2664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0" dirty="0" smtClean="0">
                <a:latin typeface="Monotype Corsiva" pitchFamily="66" charset="0"/>
              </a:rPr>
              <a:t>,</a:t>
            </a:r>
            <a:endParaRPr lang="ru-RU" sz="18000" dirty="0">
              <a:latin typeface="Monotype Corsiva" pitchFamily="66" charset="0"/>
            </a:endParaRPr>
          </a:p>
        </p:txBody>
      </p:sp>
      <p:pic>
        <p:nvPicPr>
          <p:cNvPr id="2054" name="Picture 6" descr="Картинки по запросу щенок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1772816"/>
            <a:ext cx="2474403" cy="257626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79704" y="0"/>
            <a:ext cx="2664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0" dirty="0" smtClean="0">
                <a:latin typeface="Monotype Corsiva" pitchFamily="66" charset="0"/>
              </a:rPr>
              <a:t>,,</a:t>
            </a:r>
            <a:endParaRPr lang="ru-RU" sz="180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08304" y="2564904"/>
            <a:ext cx="150073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 </a:t>
            </a:r>
            <a:r>
              <a:rPr lang="ru-RU" sz="9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Я</a:t>
            </a:r>
            <a:endParaRPr lang="ru-RU" sz="9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836712"/>
            <a:ext cx="9144000" cy="470898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Замечательные размещения и перестановки</a:t>
            </a:r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pic>
        <p:nvPicPr>
          <p:cNvPr id="4" name="irc_mi" descr="Картинки по запросу шкала настроения на урок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8892480" cy="324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404664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Расставь в записи знак плюс, чтобы оно стало верным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852936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2   2   2   2   2  = </a:t>
            </a: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28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1520" y="2924944"/>
            <a:ext cx="73803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+   +   +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E:\Женя\Шаблоны для презентаций\nabor_fonov №10\60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4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Расположите 6 стульев в 3 ряда по 3 стула в каждом.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0" name="Содержимое 9" descr="http://www.ikea.com/ru/ru/images/products/kritter-detskij-stul__0096629_PE236601_S4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143248"/>
            <a:ext cx="1405725" cy="111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9" descr="http://www.ikea.com/ru/ru/images/products/kritter-detskij-stul__0096629_PE236601_S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4286256"/>
            <a:ext cx="1405725" cy="111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9" descr="http://www.ikea.com/ru/ru/images/products/kritter-detskij-stul__0096629_PE236601_S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214554"/>
            <a:ext cx="1405725" cy="111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9" descr="http://www.ikea.com/ru/ru/images/products/kritter-detskij-stul__0096629_PE236601_S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143248"/>
            <a:ext cx="1405725" cy="111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9" descr="http://www.ikea.com/ru/ru/images/products/kritter-detskij-stul__0096629_PE236601_S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214818"/>
            <a:ext cx="1405725" cy="111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9" descr="http://www.ikea.com/ru/ru/images/products/kritter-detskij-stul__0096629_PE236601_S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357694"/>
            <a:ext cx="1405725" cy="111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180</Words>
  <Application>Microsoft Office PowerPoint</Application>
  <PresentationFormat>Экран (4:3)</PresentationFormat>
  <Paragraphs>41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Расположите 6 стульев в 3 ряда по 3 стула в каждом.</vt:lpstr>
      <vt:lpstr>Расположите 7  стульев в комнате так, чтобы у каждой стены их было поровну.</vt:lpstr>
      <vt:lpstr>Расставь в записи скобки</vt:lpstr>
      <vt:lpstr>Расставь в записи скобки</vt:lpstr>
      <vt:lpstr>Слайд 13</vt:lpstr>
      <vt:lpstr>Слайд 14</vt:lpstr>
      <vt:lpstr>Разместите 10 кустов в 5 рядах по 4 куста в каждом ряду.</vt:lpstr>
      <vt:lpstr>Слайд 16</vt:lpstr>
      <vt:lpstr>Рассмотрите рисунок и по памяти воспроизведите его в тетрадь.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 7</dc:creator>
  <cp:lastModifiedBy>Win 7</cp:lastModifiedBy>
  <cp:revision>15</cp:revision>
  <dcterms:created xsi:type="dcterms:W3CDTF">2016-12-15T10:51:38Z</dcterms:created>
  <dcterms:modified xsi:type="dcterms:W3CDTF">2016-12-15T13:18:46Z</dcterms:modified>
</cp:coreProperties>
</file>