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6" r:id="rId3"/>
    <p:sldId id="267" r:id="rId4"/>
    <p:sldId id="262" r:id="rId5"/>
    <p:sldId id="278" r:id="rId6"/>
    <p:sldId id="268" r:id="rId7"/>
    <p:sldId id="269" r:id="rId8"/>
    <p:sldId id="287" r:id="rId9"/>
    <p:sldId id="288" r:id="rId10"/>
    <p:sldId id="289" r:id="rId11"/>
    <p:sldId id="290" r:id="rId12"/>
    <p:sldId id="292" r:id="rId13"/>
    <p:sldId id="271" r:id="rId14"/>
    <p:sldId id="272" r:id="rId15"/>
    <p:sldId id="283" r:id="rId16"/>
    <p:sldId id="28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200"/>
    <a:srgbClr val="007000"/>
    <a:srgbClr val="B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8DC65E-AAD4-4BCB-88A5-914D5E23461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C85EF-960F-410E-A75C-BE828B39154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D4D31D-7C51-40D4-B914-AF5633DD1FC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E2B96-0710-469D-8DA5-2769B4AEDC7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4DB51A-0133-49AC-BA55-A6AA7EF42D10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DBC11-9E70-4422-91E4-04B7E1BB358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BB9FE-B9F8-4461-B970-D064F0DDCFE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216EB9-8EF5-41A1-87B7-65223D70EAFF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282AB-6952-42E8-A32B-21BAA81765D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48FFD1-37A2-4213-B179-B5BF3CB365A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368609-3E60-40F1-AA3E-9E1EAD191DF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8B023B9-8C18-4DE4-A3FF-C878804926A0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1196752"/>
            <a:ext cx="6983413" cy="3456384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ПРОЕКТ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 КО ДНЮ </a:t>
            </a:r>
            <a:r>
              <a:rPr lang="ru-RU" b="1" dirty="0" smtClean="0">
                <a:solidFill>
                  <a:srgbClr val="C00000"/>
                </a:solidFill>
              </a:rPr>
              <a:t>ПОБЕДЫ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>«Мы помним. Мы гордимся!»</a:t>
            </a:r>
            <a:r>
              <a:rPr lang="en-US" sz="4000" b="1" dirty="0" smtClean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</a:rPr>
              <a:t/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820000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39952" y="4509120"/>
            <a:ext cx="4535736" cy="1368152"/>
          </a:xfrm>
        </p:spPr>
        <p:txBody>
          <a:bodyPr/>
          <a:lstStyle/>
          <a:p>
            <a:pPr algn="ctr"/>
            <a:r>
              <a:rPr lang="ru-RU" sz="1000" b="1" dirty="0" smtClean="0">
                <a:solidFill>
                  <a:srgbClr val="990000"/>
                </a:solidFill>
              </a:rPr>
              <a:t>Проект учащихся 1 класса</a:t>
            </a:r>
          </a:p>
          <a:p>
            <a:pPr algn="ctr"/>
            <a:r>
              <a:rPr lang="ru-RU" sz="1000" b="1" dirty="0" smtClean="0">
                <a:solidFill>
                  <a:srgbClr val="990000"/>
                </a:solidFill>
              </a:rPr>
              <a:t>Руководитель проекта</a:t>
            </a:r>
          </a:p>
          <a:p>
            <a:pPr algn="ctr"/>
            <a:r>
              <a:rPr lang="ru-RU" sz="1000" b="1" dirty="0" err="1" smtClean="0">
                <a:solidFill>
                  <a:srgbClr val="990000"/>
                </a:solidFill>
              </a:rPr>
              <a:t>Филипёнок</a:t>
            </a:r>
            <a:r>
              <a:rPr lang="ru-RU" sz="1000" b="1" dirty="0" smtClean="0">
                <a:solidFill>
                  <a:srgbClr val="990000"/>
                </a:solidFill>
              </a:rPr>
              <a:t> Ирина Владимировна,</a:t>
            </a:r>
          </a:p>
          <a:p>
            <a:pPr algn="ctr"/>
            <a:r>
              <a:rPr lang="ru-RU" sz="1000" b="1" dirty="0" smtClean="0">
                <a:solidFill>
                  <a:srgbClr val="990000"/>
                </a:solidFill>
              </a:rPr>
              <a:t>учитель начальных классов</a:t>
            </a:r>
          </a:p>
          <a:p>
            <a:pPr algn="ctr"/>
            <a:r>
              <a:rPr lang="ru-RU" sz="1000" b="1" dirty="0" smtClean="0">
                <a:solidFill>
                  <a:srgbClr val="990000"/>
                </a:solidFill>
              </a:rPr>
              <a:t>МОУ « Школа № 55 им. А. Г. Коржа г. Донецка»</a:t>
            </a:r>
            <a:endParaRPr lang="ru-RU" sz="1000" b="1" dirty="0" smtClean="0"/>
          </a:p>
          <a:p>
            <a:pPr>
              <a:buFontTx/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20170505_0904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75656" y="980728"/>
            <a:ext cx="3590526" cy="2692895"/>
          </a:xfrm>
        </p:spPr>
      </p:pic>
      <p:sp>
        <p:nvSpPr>
          <p:cNvPr id="8" name="Прямоугольник 7"/>
          <p:cNvSpPr/>
          <p:nvPr/>
        </p:nvSpPr>
        <p:spPr>
          <a:xfrm>
            <a:off x="1259632" y="404664"/>
            <a:ext cx="6614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200" b="1" kern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Посетили школьный музей ВОВ</a:t>
            </a:r>
            <a:endParaRPr lang="ru-RU" sz="3200" b="1" kern="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10" name="Рисунок 9" descr="20170505_09032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3501008"/>
            <a:ext cx="4091947" cy="3068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70505_09280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19672" y="404664"/>
            <a:ext cx="3816424" cy="2862318"/>
          </a:xfrm>
        </p:spPr>
      </p:pic>
      <p:pic>
        <p:nvPicPr>
          <p:cNvPr id="5" name="Рисунок 4" descr="20170505_09222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139952" y="3068960"/>
            <a:ext cx="4572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70503_08045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43808" y="332656"/>
            <a:ext cx="6034617" cy="51125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РИСОВАНИЕ НА ТЕМУ»ДЕНЬ ПОБЕДЫ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20170427_10404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 rot="4425185">
            <a:off x="1266097" y="1474766"/>
            <a:ext cx="2462684" cy="1710921"/>
          </a:xfrm>
        </p:spPr>
      </p:pic>
      <p:pic>
        <p:nvPicPr>
          <p:cNvPr id="15" name="Рисунок 14" descr="20170427_10405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3657076" y="1463604"/>
            <a:ext cx="2304253" cy="1626533"/>
          </a:xfrm>
          <a:prstGeom prst="rect">
            <a:avLst/>
          </a:prstGeom>
        </p:spPr>
      </p:pic>
      <p:pic>
        <p:nvPicPr>
          <p:cNvPr id="16" name="Рисунок 15" descr="20170427_10411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724128" y="1124744"/>
            <a:ext cx="3069475" cy="2448272"/>
          </a:xfrm>
          <a:prstGeom prst="rect">
            <a:avLst/>
          </a:prstGeom>
        </p:spPr>
      </p:pic>
      <p:pic>
        <p:nvPicPr>
          <p:cNvPr id="17" name="Рисунок 16" descr="20170427_104117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3917695">
            <a:off x="2497337" y="4041932"/>
            <a:ext cx="2400335" cy="1706905"/>
          </a:xfrm>
          <a:prstGeom prst="rect">
            <a:avLst/>
          </a:prstGeom>
        </p:spPr>
      </p:pic>
      <p:pic>
        <p:nvPicPr>
          <p:cNvPr id="18" name="Рисунок 17" descr="20170427_104151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5364088" y="3645024"/>
            <a:ext cx="3312368" cy="28837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/>
          <a:lstStyle/>
          <a:p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20170504_10073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59632" y="260648"/>
            <a:ext cx="3404196" cy="2553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0170504_10075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4048" y="476672"/>
            <a:ext cx="3600400" cy="27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0170504_10080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763688" y="2924944"/>
            <a:ext cx="3323862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20170504_10081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292080" y="3429000"/>
            <a:ext cx="3323861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04664"/>
            <a:ext cx="7355160" cy="1012974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1600200"/>
            <a:ext cx="6779096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fs00.infourok.ru/images/doc/228/46668/1/640/img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15816" y="332656"/>
            <a:ext cx="5940425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736" y="260648"/>
            <a:ext cx="6491064" cy="58655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sp-stepnovskoe.ru/assets/images/new/den-pobedy-2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43808" y="332656"/>
            <a:ext cx="612068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476250"/>
            <a:ext cx="6983413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820000"/>
                </a:solidFill>
              </a:rPr>
              <a:t>«Никто не забыт и ничто не забыто»</a:t>
            </a:r>
            <a:endParaRPr lang="ru-RU" sz="3200" b="1" dirty="0">
              <a:solidFill>
                <a:srgbClr val="8200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55776" y="1340768"/>
            <a:ext cx="6588224" cy="4825082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Цель:  </a:t>
            </a:r>
            <a:r>
              <a:rPr lang="ru-RU" sz="2800" b="1" dirty="0" smtClean="0">
                <a:solidFill>
                  <a:srgbClr val="007000"/>
                </a:solidFill>
              </a:rPr>
              <a:t>формирование представлений о празднике, посвященном Дню Победы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  Задачи:   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7000"/>
                </a:solidFill>
              </a:rPr>
              <a:t>осуществлять патриотическое воспитание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7000"/>
                </a:solidFill>
              </a:rPr>
              <a:t>воспитание любви к Родине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7000"/>
                </a:solidFill>
              </a:rPr>
              <a:t> - воспитывать уважение  к ветеранам Великой Отечественной Войны</a:t>
            </a:r>
          </a:p>
          <a:p>
            <a:pPr>
              <a:buFontTx/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332656"/>
            <a:ext cx="6983413" cy="50405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План работы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47864" y="908720"/>
            <a:ext cx="5327824" cy="5257130"/>
          </a:xfrm>
        </p:spPr>
        <p:txBody>
          <a:bodyPr/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7000"/>
                </a:solidFill>
              </a:rPr>
              <a:t>БЕСЕДА С ДЕТЬМИ О ВЕЛИКОЙ ОТЕЧЕСТВЕННОЙ ВОЙНЕ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7000"/>
                </a:solidFill>
              </a:rPr>
              <a:t>ПРОСМОТР ФИЛЬМА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7000"/>
                </a:solidFill>
              </a:rPr>
              <a:t>РИСУНКИ И АППЛИКАЦИЯ КО ДНЮ ПОБЕДЫ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7000"/>
                </a:solidFill>
              </a:rPr>
              <a:t>ЧТЕНИЕ РАССКАЗОВ: А. МИТЯЕВ «ПИСЬМО С ФРОНТА»; Ю. ЯКОВЛЕВ «КАК СЕРЁЖА НА ВОЙНУ ХОДИЛ».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7000"/>
                </a:solidFill>
              </a:rPr>
              <a:t>СООБЩЕНИЕ «МОЙ ПРАДЕДУШКА ВЕТЕРАН ВЕЛИКОЙ ОТЕЧЕСТВЕННОЙ ВОЙНЫ»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7000"/>
                </a:solidFill>
              </a:rPr>
              <a:t>РАССМАТРИВАНИЕ ИЛЛЮСТРАЦИЙ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7000"/>
                </a:solidFill>
              </a:rPr>
              <a:t>  ТЕМАТИЧЕСКИЙ ПРАЗДНИК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7000"/>
                </a:solidFill>
              </a:rPr>
              <a:t>ВОЗЛОЖЕНИЕ ЦВЕТОВ К ПАМЯТНИКАМ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835150" y="692150"/>
            <a:ext cx="66976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1772816"/>
            <a:ext cx="55446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00"/>
                </a:solidFill>
              </a:rPr>
              <a:t>Двадцать второго июня, </a:t>
            </a:r>
            <a:br>
              <a:rPr lang="ru-RU" sz="3600" b="1" dirty="0" smtClean="0">
                <a:solidFill>
                  <a:srgbClr val="007000"/>
                </a:solidFill>
              </a:rPr>
            </a:br>
            <a:r>
              <a:rPr lang="ru-RU" sz="3600" b="1" dirty="0" smtClean="0">
                <a:solidFill>
                  <a:srgbClr val="007000"/>
                </a:solidFill>
              </a:rPr>
              <a:t>Ровно в четыре часа, </a:t>
            </a:r>
            <a:br>
              <a:rPr lang="ru-RU" sz="3600" b="1" dirty="0" smtClean="0">
                <a:solidFill>
                  <a:srgbClr val="007000"/>
                </a:solidFill>
              </a:rPr>
            </a:br>
            <a:r>
              <a:rPr lang="ru-RU" sz="3600" b="1" dirty="0" smtClean="0">
                <a:solidFill>
                  <a:srgbClr val="007000"/>
                </a:solidFill>
              </a:rPr>
              <a:t>Киев бомбили, нам объявили, </a:t>
            </a:r>
            <a:br>
              <a:rPr lang="ru-RU" sz="3600" b="1" dirty="0" smtClean="0">
                <a:solidFill>
                  <a:srgbClr val="007000"/>
                </a:solidFill>
              </a:rPr>
            </a:br>
            <a:r>
              <a:rPr lang="ru-RU" sz="3600" b="1" dirty="0" smtClean="0">
                <a:solidFill>
                  <a:srgbClr val="007000"/>
                </a:solidFill>
              </a:rPr>
              <a:t>Что началась война.</a:t>
            </a:r>
          </a:p>
          <a:p>
            <a:r>
              <a:rPr lang="ru-RU" sz="3600" b="1" dirty="0" smtClean="0">
                <a:solidFill>
                  <a:srgbClr val="007000"/>
                </a:solidFill>
              </a:rPr>
              <a:t> </a:t>
            </a:r>
          </a:p>
          <a:p>
            <a:endParaRPr lang="ru-RU" sz="3600" b="1" dirty="0">
              <a:solidFill>
                <a:srgbClr val="007000"/>
              </a:solidFill>
            </a:endParaRPr>
          </a:p>
          <a:p>
            <a:endParaRPr lang="ru-RU" sz="3600" b="1" dirty="0" smtClean="0">
              <a:solidFill>
                <a:srgbClr val="007000"/>
              </a:solidFill>
            </a:endParaRPr>
          </a:p>
          <a:p>
            <a:endParaRPr lang="ru-RU" sz="3600" b="1" dirty="0">
              <a:solidFill>
                <a:srgbClr val="007000"/>
              </a:solidFill>
            </a:endParaRPr>
          </a:p>
          <a:p>
            <a:endParaRPr lang="ru-RU" sz="3600" dirty="0">
              <a:solidFill>
                <a:srgbClr val="007000"/>
              </a:solidFill>
            </a:endParaRPr>
          </a:p>
        </p:txBody>
      </p:sp>
      <p:pic>
        <p:nvPicPr>
          <p:cNvPr id="6" name="Рисунок 5" descr="0a1016f43cb4acac12d5f15805a37d9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27984" y="4509120"/>
            <a:ext cx="4357718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286000" y="476673"/>
            <a:ext cx="63184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БЕСЕДА С ДЕТЬМИ О ВЕЛИКОЙ ОТЕЧЕСТВЕННОЙ ВОЙНЕ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404664"/>
            <a:ext cx="6851104" cy="5721499"/>
          </a:xfrm>
        </p:spPr>
        <p:txBody>
          <a:bodyPr/>
          <a:lstStyle/>
          <a:p>
            <a:r>
              <a:rPr lang="ru-RU" dirty="0" smtClean="0">
                <a:solidFill>
                  <a:srgbClr val="004200"/>
                </a:solidFill>
              </a:rPr>
              <a:t>В годы войны нелегко жилось в тылу. Люди своими руками «ковали» победу, трудились на фабриках,  заводах день и ночь, преодолевая холод и голод. В это трудное время даже хлеба не ели в волю. Получали его по карточкам. И взрослым и детям в день доставался только маленький кусочек.</a:t>
            </a:r>
            <a:endParaRPr lang="ru-RU" dirty="0">
              <a:solidFill>
                <a:srgbClr val="0042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297_m.jpg.gif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220072" y="332656"/>
            <a:ext cx="3722737" cy="3106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oktober_dia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75656" y="404664"/>
            <a:ext cx="3781634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0005-012-Razrukha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27984" y="3501008"/>
            <a:ext cx="4457307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4555731_413_big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339752" y="404664"/>
            <a:ext cx="6480720" cy="23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82813332_i48f575d84859d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92080" y="2780928"/>
            <a:ext cx="3469788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4250686ebt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99792" y="2852936"/>
            <a:ext cx="2804322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404664"/>
            <a:ext cx="7704856" cy="136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4400" b="1" kern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КНИГА ПАМЯТИ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</a:pPr>
            <a:endParaRPr lang="ru-RU" sz="3200" kern="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11" name="Содержимое 10" descr="20170508_14001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4130194">
            <a:off x="1540818" y="1613443"/>
            <a:ext cx="2156057" cy="1617043"/>
          </a:xfrm>
        </p:spPr>
      </p:pic>
      <p:pic>
        <p:nvPicPr>
          <p:cNvPr id="12" name="Рисунок 11" descr="20170508_13595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16200000" flipH="1">
            <a:off x="3883055" y="1453650"/>
            <a:ext cx="2551821" cy="1749994"/>
          </a:xfrm>
          <a:prstGeom prst="rect">
            <a:avLst/>
          </a:prstGeom>
        </p:spPr>
      </p:pic>
      <p:pic>
        <p:nvPicPr>
          <p:cNvPr id="13" name="Рисунок 12" descr="20170508_13593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6175058">
            <a:off x="6462523" y="1516452"/>
            <a:ext cx="2363755" cy="1772816"/>
          </a:xfrm>
          <a:prstGeom prst="rect">
            <a:avLst/>
          </a:prstGeom>
        </p:spPr>
      </p:pic>
      <p:pic>
        <p:nvPicPr>
          <p:cNvPr id="14" name="Рисунок 13" descr="20170508_13590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475656" y="3789040"/>
            <a:ext cx="3384376" cy="2852936"/>
          </a:xfrm>
          <a:prstGeom prst="rect">
            <a:avLst/>
          </a:prstGeom>
        </p:spPr>
      </p:pic>
      <p:pic>
        <p:nvPicPr>
          <p:cNvPr id="15" name="Рисунок 14" descr="20170508_13585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932040" y="3789040"/>
            <a:ext cx="3803915" cy="285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0170502_13533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03648" y="1196752"/>
            <a:ext cx="3020153" cy="2265115"/>
          </a:xfrm>
        </p:spPr>
      </p:pic>
      <p:sp>
        <p:nvSpPr>
          <p:cNvPr id="4" name="Прямоугольник 3"/>
          <p:cNvSpPr/>
          <p:nvPr/>
        </p:nvSpPr>
        <p:spPr>
          <a:xfrm>
            <a:off x="1259632" y="548679"/>
            <a:ext cx="7560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200" b="1" kern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Мы почтили память погибших</a:t>
            </a:r>
            <a:endParaRPr lang="ru-RU" sz="3200" b="1" kern="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6" name="Рисунок 5" descr="20170502_13573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64088" y="1268760"/>
            <a:ext cx="3011827" cy="2258870"/>
          </a:xfrm>
          <a:prstGeom prst="rect">
            <a:avLst/>
          </a:prstGeom>
        </p:spPr>
      </p:pic>
      <p:pic>
        <p:nvPicPr>
          <p:cNvPr id="7" name="Рисунок 6" descr="20170502_14014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915816" y="3573016"/>
            <a:ext cx="2843808" cy="2132856"/>
          </a:xfrm>
          <a:prstGeom prst="rect">
            <a:avLst/>
          </a:prstGeom>
        </p:spPr>
      </p:pic>
      <p:pic>
        <p:nvPicPr>
          <p:cNvPr id="8" name="Рисунок 7" descr="20170502_13561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724128" y="4365104"/>
            <a:ext cx="2843808" cy="2132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нь Победы_03">
  <a:themeElements>
    <a:clrScheme name="9 мая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9 мая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 ма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День Победы_03</Template>
  <TotalTime>382</TotalTime>
  <Words>206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День Победы_03</vt:lpstr>
      <vt:lpstr>ПРОЕКТ  КО ДНЮ ПОБЕДЫ «Мы помним. Мы гордимся!»   </vt:lpstr>
      <vt:lpstr>«Никто не забыт и ничто не забыто»</vt:lpstr>
      <vt:lpstr>План работы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РИСОВАНИЕ НА ТЕМУ»ДЕНЬ ПОБЕДЫ</vt:lpstr>
      <vt:lpstr>Слайд 14</vt:lpstr>
      <vt:lpstr> </vt:lpstr>
      <vt:lpstr>Слайд 16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КО ДНЮ ПОБЕДЫ  ЧАСТЬ I </dc:title>
  <dc:creator>Владимир Степин</dc:creator>
  <cp:lastModifiedBy>Admin</cp:lastModifiedBy>
  <cp:revision>36</cp:revision>
  <dcterms:created xsi:type="dcterms:W3CDTF">2014-04-26T15:03:25Z</dcterms:created>
  <dcterms:modified xsi:type="dcterms:W3CDTF">2017-05-10T17:03:33Z</dcterms:modified>
</cp:coreProperties>
</file>