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39" d="100"/>
          <a:sy n="39" d="100"/>
        </p:scale>
        <p:origin x="960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27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467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4952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97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4060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318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4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12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49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44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29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6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60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06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65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8B5D0-8053-47BE-9A6B-5C5DC3ED309F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DE73F3E-B1A1-42AF-9D18-BFF8B89A8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416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9435147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dirty="0" smtClean="0"/>
              <a:t>Презентация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ознакомление с худ. литературой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«Бычок-черный бочок, белые копытца».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smtClean="0"/>
              <a:t>Воспитатель</a:t>
            </a:r>
          </a:p>
          <a:p>
            <a:r>
              <a:rPr lang="ru-RU" dirty="0" smtClean="0"/>
              <a:t>Шатохина Е.Ю.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193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5765" y="18215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31B4E6">
                    <a:lumMod val="75000"/>
                  </a:srgbClr>
                </a:solidFill>
              </a:rPr>
              <a:t>ознакомление с худ. литературой</a:t>
            </a:r>
            <a:r>
              <a:rPr lang="ru-RU" sz="4900" dirty="0">
                <a:solidFill>
                  <a:srgbClr val="31B4E6">
                    <a:lumMod val="75000"/>
                  </a:srgbClr>
                </a:solidFill>
              </a:rPr>
              <a:t/>
            </a:r>
            <a:br>
              <a:rPr lang="ru-RU" sz="4900" dirty="0">
                <a:solidFill>
                  <a:srgbClr val="31B4E6">
                    <a:lumMod val="75000"/>
                  </a:srgbClr>
                </a:solidFill>
              </a:rPr>
            </a:br>
            <a:r>
              <a:rPr lang="ru-RU" sz="4900" dirty="0">
                <a:solidFill>
                  <a:srgbClr val="FF0000"/>
                </a:solidFill>
              </a:rPr>
              <a:t>«Бычок-черный бочок, белые копытца».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6372" y="2313758"/>
            <a:ext cx="8915400" cy="3777622"/>
          </a:xfrm>
        </p:spPr>
        <p:txBody>
          <a:bodyPr/>
          <a:lstStyle/>
          <a:p>
            <a:r>
              <a:rPr lang="ru-RU" dirty="0" smtClean="0"/>
              <a:t>Познакомить детей с русской народной </a:t>
            </a:r>
            <a:r>
              <a:rPr lang="ru-RU" dirty="0"/>
              <a:t>сказкой «Бычок-черный бочок, белые копытца</a:t>
            </a:r>
            <a:r>
              <a:rPr lang="ru-RU" dirty="0" smtClean="0"/>
              <a:t>» (обр. </a:t>
            </a:r>
            <a:r>
              <a:rPr lang="ru-RU" dirty="0" err="1" smtClean="0"/>
              <a:t>М.Булатова</a:t>
            </a:r>
            <a:r>
              <a:rPr lang="ru-RU" dirty="0" smtClean="0"/>
              <a:t>). Помочь детям вспомнить названия и содержание сказок, которые им читали на занятиях.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0" b="35778"/>
          <a:stretch/>
        </p:blipFill>
        <p:spPr>
          <a:xfrm>
            <a:off x="2726372" y="2985860"/>
            <a:ext cx="7430453" cy="319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29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02080"/>
            <a:ext cx="4299268" cy="3777622"/>
          </a:xfrm>
        </p:spPr>
        <p:txBody>
          <a:bodyPr/>
          <a:lstStyle/>
          <a:p>
            <a:r>
              <a:rPr lang="ru-RU" dirty="0" smtClean="0"/>
              <a:t>1. Чтение сказки</a:t>
            </a:r>
          </a:p>
          <a:p>
            <a:r>
              <a:rPr lang="ru-RU" dirty="0" smtClean="0"/>
              <a:t>2. «Как назовем сказку?»</a:t>
            </a:r>
          </a:p>
          <a:p>
            <a:r>
              <a:rPr lang="ru-RU" dirty="0" smtClean="0"/>
              <a:t>3. Проговаривание слов со звуками ч, ц (черный, копытца).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5" t="20889" r="1185" b="17555"/>
          <a:stretch/>
        </p:blipFill>
        <p:spPr>
          <a:xfrm>
            <a:off x="6888480" y="1061059"/>
            <a:ext cx="4534853" cy="496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0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245" y="1508030"/>
            <a:ext cx="5453795" cy="12808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Литературная викторина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</a:t>
            </a:r>
            <a:r>
              <a:rPr lang="ru-RU" dirty="0" err="1"/>
              <a:t>Снегурушка</a:t>
            </a:r>
            <a:r>
              <a:rPr lang="ru-RU" dirty="0"/>
              <a:t> и лиса»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5" b="14891"/>
          <a:stretch/>
        </p:blipFill>
        <p:spPr>
          <a:xfrm>
            <a:off x="6532919" y="306074"/>
            <a:ext cx="5217121" cy="6060630"/>
          </a:xfrm>
        </p:spPr>
      </p:pic>
    </p:spTree>
    <p:extLst>
      <p:ext uri="{BB962C8B-B14F-4D97-AF65-F5344CB8AC3E}">
        <p14:creationId xmlns:p14="http://schemas.microsoft.com/office/powerpoint/2010/main" val="261644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«Кот, петух и лиса».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9" b="29815"/>
          <a:stretch/>
        </p:blipFill>
        <p:spPr>
          <a:xfrm>
            <a:off x="3557082" y="1534668"/>
            <a:ext cx="7263318" cy="4895926"/>
          </a:xfrm>
        </p:spPr>
      </p:pic>
    </p:spTree>
    <p:extLst>
      <p:ext uri="{BB962C8B-B14F-4D97-AF65-F5344CB8AC3E}">
        <p14:creationId xmlns:p14="http://schemas.microsoft.com/office/powerpoint/2010/main" val="366721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«Гуси-лебеди»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" t="30656" r="-1434" b="26991"/>
          <a:stretch/>
        </p:blipFill>
        <p:spPr>
          <a:xfrm>
            <a:off x="3210600" y="1447052"/>
            <a:ext cx="6741120" cy="5075668"/>
          </a:xfrm>
        </p:spPr>
      </p:pic>
    </p:spTree>
    <p:extLst>
      <p:ext uri="{BB962C8B-B14F-4D97-AF65-F5344CB8AC3E}">
        <p14:creationId xmlns:p14="http://schemas.microsoft.com/office/powerpoint/2010/main" val="375947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«Заяц и лиса»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5" b="29816"/>
          <a:stretch/>
        </p:blipFill>
        <p:spPr>
          <a:xfrm>
            <a:off x="2592925" y="1264555"/>
            <a:ext cx="7457400" cy="4919797"/>
          </a:xfrm>
        </p:spPr>
      </p:pic>
    </p:spTree>
    <p:extLst>
      <p:ext uri="{BB962C8B-B14F-4D97-AF65-F5344CB8AC3E}">
        <p14:creationId xmlns:p14="http://schemas.microsoft.com/office/powerpoint/2010/main" val="384238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285" y="1477550"/>
            <a:ext cx="8911687" cy="1280890"/>
          </a:xfrm>
        </p:spPr>
        <p:txBody>
          <a:bodyPr/>
          <a:lstStyle/>
          <a:p>
            <a:r>
              <a:rPr lang="ru-RU" dirty="0" smtClean="0"/>
              <a:t>«У страха глаза велики»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1" b="12067"/>
          <a:stretch/>
        </p:blipFill>
        <p:spPr>
          <a:xfrm>
            <a:off x="6563400" y="335280"/>
            <a:ext cx="4729440" cy="6274127"/>
          </a:xfrm>
        </p:spPr>
      </p:pic>
    </p:spTree>
    <p:extLst>
      <p:ext uri="{BB962C8B-B14F-4D97-AF65-F5344CB8AC3E}">
        <p14:creationId xmlns:p14="http://schemas.microsoft.com/office/powerpoint/2010/main" val="302418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</TotalTime>
  <Words>91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Презентация ознакомление с худ. литературой «Бычок-черный бочок, белые копытца».</vt:lpstr>
      <vt:lpstr>ознакомление с худ. литературой «Бычок-черный бочок, белые копытца».</vt:lpstr>
      <vt:lpstr>Презентация PowerPoint</vt:lpstr>
      <vt:lpstr>Литературная викторина «Снегурушка и лиса» </vt:lpstr>
      <vt:lpstr>«Кот, петух и лиса».</vt:lpstr>
      <vt:lpstr>«Гуси-лебеди»</vt:lpstr>
      <vt:lpstr>«Заяц и лиса»</vt:lpstr>
      <vt:lpstr>«У страха глаза велики»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ознакомление с худ. литературой «Бычок-черный бочок, белые копытца».</dc:title>
  <dc:creator>Пользователь</dc:creator>
  <cp:lastModifiedBy>Пользователь</cp:lastModifiedBy>
  <cp:revision>7</cp:revision>
  <dcterms:created xsi:type="dcterms:W3CDTF">2017-05-05T10:09:26Z</dcterms:created>
  <dcterms:modified xsi:type="dcterms:W3CDTF">2017-05-10T16:24:44Z</dcterms:modified>
</cp:coreProperties>
</file>