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19"/>
  </p:notesMasterIdLst>
  <p:sldIdLst>
    <p:sldId id="256" r:id="rId3"/>
    <p:sldId id="258" r:id="rId4"/>
    <p:sldId id="274" r:id="rId5"/>
    <p:sldId id="275" r:id="rId6"/>
    <p:sldId id="278" r:id="rId7"/>
    <p:sldId id="279" r:id="rId8"/>
    <p:sldId id="280" r:id="rId9"/>
    <p:sldId id="281" r:id="rId10"/>
    <p:sldId id="282" r:id="rId11"/>
    <p:sldId id="283" r:id="rId12"/>
    <p:sldId id="285" r:id="rId13"/>
    <p:sldId id="286" r:id="rId14"/>
    <p:sldId id="290" r:id="rId15"/>
    <p:sldId id="291" r:id="rId16"/>
    <p:sldId id="292" r:id="rId17"/>
    <p:sldId id="293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23B"/>
    <a:srgbClr val="E1CCF0"/>
    <a:srgbClr val="D1FFE6"/>
    <a:srgbClr val="97FFC6"/>
    <a:srgbClr val="B8EDFE"/>
    <a:srgbClr val="8DE2FD"/>
    <a:srgbClr val="0397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9824" autoAdjust="0"/>
  </p:normalViewPr>
  <p:slideViewPr>
    <p:cSldViewPr>
      <p:cViewPr varScale="1">
        <p:scale>
          <a:sx n="74" d="100"/>
          <a:sy n="74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DDC31F-448D-42A6-A9F2-A08037F6144D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93987B-9825-499A-889E-5240901BD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235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gradFill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5">
                <a:lumMod val="75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/>
          </a:p>
        </p:txBody>
      </p:sp>
      <p:pic>
        <p:nvPicPr>
          <p:cNvPr id="5" name="Picture 4" descr="C:\Users\Евгений\Desktop\белый лого.pn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/>
          <a:stretch/>
        </p:blipFill>
        <p:spPr bwMode="auto">
          <a:xfrm>
            <a:off x="698500" y="1849438"/>
            <a:ext cx="8353425" cy="4387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6000"/>
              </a:prstClr>
            </a:outerShdw>
          </a:effectLst>
        </p:spPr>
      </p:pic>
      <p:sp>
        <p:nvSpPr>
          <p:cNvPr id="6" name="Полилиния 5"/>
          <p:cNvSpPr/>
          <p:nvPr userDrawn="1"/>
        </p:nvSpPr>
        <p:spPr bwMode="auto">
          <a:xfrm flipH="1" flipV="1">
            <a:off x="-20638" y="5715000"/>
            <a:ext cx="9164638" cy="85725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28254"/>
              <a:gd name="connsiteY0" fmla="*/ 2176994 h 2355585"/>
              <a:gd name="connsiteX1" fmla="*/ 9107129 w 9128254"/>
              <a:gd name="connsiteY1" fmla="*/ 1374091 h 2355585"/>
              <a:gd name="connsiteX2" fmla="*/ 9120317 w 9128254"/>
              <a:gd name="connsiteY2" fmla="*/ 0 h 2355585"/>
              <a:gd name="connsiteX3" fmla="*/ 13187 w 9128254"/>
              <a:gd name="connsiteY3" fmla="*/ 0 h 2355585"/>
              <a:gd name="connsiteX4" fmla="*/ 13187 w 9128254"/>
              <a:gd name="connsiteY4" fmla="*/ 2176994 h 235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254" h="2355585">
                <a:moveTo>
                  <a:pt x="13187" y="2176994"/>
                </a:moveTo>
                <a:cubicBezTo>
                  <a:pt x="1537187" y="2355585"/>
                  <a:pt x="3828140" y="808955"/>
                  <a:pt x="9107129" y="1374091"/>
                </a:cubicBezTo>
                <a:cubicBezTo>
                  <a:pt x="9128254" y="850235"/>
                  <a:pt x="9094875" y="11665"/>
                  <a:pt x="9120317" y="0"/>
                </a:cubicBezTo>
                <a:lnTo>
                  <a:pt x="13187" y="0"/>
                </a:lnTo>
                <a:cubicBezTo>
                  <a:pt x="0" y="2157447"/>
                  <a:pt x="10158" y="1350321"/>
                  <a:pt x="13187" y="2176994"/>
                </a:cubicBez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sp>
        <p:nvSpPr>
          <p:cNvPr id="7" name="Полилиния 6"/>
          <p:cNvSpPr/>
          <p:nvPr userDrawn="1"/>
        </p:nvSpPr>
        <p:spPr bwMode="auto">
          <a:xfrm>
            <a:off x="-12700" y="428625"/>
            <a:ext cx="9177338" cy="2428875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143117 h 2321708"/>
              <a:gd name="connsiteX1" fmla="*/ 9157187 w 9178312"/>
              <a:gd name="connsiteY1" fmla="*/ 1071547 h 2321708"/>
              <a:gd name="connsiteX2" fmla="*/ 9157186 w 9178312"/>
              <a:gd name="connsiteY2" fmla="*/ 0 h 2321708"/>
              <a:gd name="connsiteX3" fmla="*/ 13187 w 9178312"/>
              <a:gd name="connsiteY3" fmla="*/ 0 h 2321708"/>
              <a:gd name="connsiteX4" fmla="*/ 13187 w 9178312"/>
              <a:gd name="connsiteY4" fmla="*/ 2143117 h 2321708"/>
              <a:gd name="connsiteX0" fmla="*/ 13187 w 9178312"/>
              <a:gd name="connsiteY0" fmla="*/ 1928826 h 2107417"/>
              <a:gd name="connsiteX1" fmla="*/ 9157187 w 9178312"/>
              <a:gd name="connsiteY1" fmla="*/ 1071547 h 2107417"/>
              <a:gd name="connsiteX2" fmla="*/ 9157186 w 9178312"/>
              <a:gd name="connsiteY2" fmla="*/ 0 h 2107417"/>
              <a:gd name="connsiteX3" fmla="*/ 13187 w 9178312"/>
              <a:gd name="connsiteY3" fmla="*/ 0 h 2107417"/>
              <a:gd name="connsiteX4" fmla="*/ 13187 w 9178312"/>
              <a:gd name="connsiteY4" fmla="*/ 1928826 h 21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312" h="2107417">
                <a:moveTo>
                  <a:pt x="13187" y="1928826"/>
                </a:moveTo>
                <a:cubicBezTo>
                  <a:pt x="1537187" y="2107417"/>
                  <a:pt x="3878198" y="506411"/>
                  <a:pt x="9157187" y="1071547"/>
                </a:cubicBezTo>
                <a:cubicBezTo>
                  <a:pt x="9178312" y="547691"/>
                  <a:pt x="9131744" y="11665"/>
                  <a:pt x="9157186" y="0"/>
                </a:cubicBezTo>
                <a:lnTo>
                  <a:pt x="13187" y="0"/>
                </a:lnTo>
                <a:cubicBezTo>
                  <a:pt x="0" y="1276372"/>
                  <a:pt x="35455" y="1193033"/>
                  <a:pt x="13187" y="192882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/>
          </a:p>
        </p:txBody>
      </p:sp>
      <p:sp>
        <p:nvSpPr>
          <p:cNvPr id="8" name="Полилиния 7"/>
          <p:cNvSpPr/>
          <p:nvPr userDrawn="1"/>
        </p:nvSpPr>
        <p:spPr bwMode="auto">
          <a:xfrm>
            <a:off x="-1588" y="479425"/>
            <a:ext cx="9153526" cy="1997075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26342 w 9178312"/>
              <a:gd name="connsiteY0" fmla="*/ 1842783 h 2021374"/>
              <a:gd name="connsiteX1" fmla="*/ 9157187 w 9178312"/>
              <a:gd name="connsiteY1" fmla="*/ 1235564 h 2021374"/>
              <a:gd name="connsiteX2" fmla="*/ 9157186 w 9178312"/>
              <a:gd name="connsiteY2" fmla="*/ 164017 h 2021374"/>
              <a:gd name="connsiteX3" fmla="*/ 13187 w 9178312"/>
              <a:gd name="connsiteY3" fmla="*/ 164017 h 2021374"/>
              <a:gd name="connsiteX4" fmla="*/ 26342 w 9178312"/>
              <a:gd name="connsiteY4" fmla="*/ 1842783 h 2021374"/>
              <a:gd name="connsiteX0" fmla="*/ 26342 w 9191467"/>
              <a:gd name="connsiteY0" fmla="*/ 1842783 h 2021374"/>
              <a:gd name="connsiteX1" fmla="*/ 9170342 w 9191467"/>
              <a:gd name="connsiteY1" fmla="*/ 985527 h 2021374"/>
              <a:gd name="connsiteX2" fmla="*/ 9157186 w 9191467"/>
              <a:gd name="connsiteY2" fmla="*/ 164017 h 2021374"/>
              <a:gd name="connsiteX3" fmla="*/ 13187 w 9191467"/>
              <a:gd name="connsiteY3" fmla="*/ 164017 h 2021374"/>
              <a:gd name="connsiteX4" fmla="*/ 26342 w 9191467"/>
              <a:gd name="connsiteY4" fmla="*/ 1842783 h 2021374"/>
              <a:gd name="connsiteX0" fmla="*/ 13187 w 9178312"/>
              <a:gd name="connsiteY0" fmla="*/ 1842783 h 2021374"/>
              <a:gd name="connsiteX1" fmla="*/ 9157187 w 9178312"/>
              <a:gd name="connsiteY1" fmla="*/ 985527 h 2021374"/>
              <a:gd name="connsiteX2" fmla="*/ 9144031 w 9178312"/>
              <a:gd name="connsiteY2" fmla="*/ 164017 h 2021374"/>
              <a:gd name="connsiteX3" fmla="*/ 13187 w 9178312"/>
              <a:gd name="connsiteY3" fmla="*/ 163986 h 2021374"/>
              <a:gd name="connsiteX4" fmla="*/ 13187 w 9178312"/>
              <a:gd name="connsiteY4" fmla="*/ 1842783 h 2021374"/>
              <a:gd name="connsiteX0" fmla="*/ 0 w 9165125"/>
              <a:gd name="connsiteY0" fmla="*/ 1842783 h 2021374"/>
              <a:gd name="connsiteX1" fmla="*/ 9144000 w 9165125"/>
              <a:gd name="connsiteY1" fmla="*/ 985527 h 2021374"/>
              <a:gd name="connsiteX2" fmla="*/ 9130844 w 9165125"/>
              <a:gd name="connsiteY2" fmla="*/ 164017 h 2021374"/>
              <a:gd name="connsiteX3" fmla="*/ 0 w 9165125"/>
              <a:gd name="connsiteY3" fmla="*/ 163986 h 2021374"/>
              <a:gd name="connsiteX4" fmla="*/ 0 w 9165125"/>
              <a:gd name="connsiteY4" fmla="*/ 1842783 h 2021374"/>
              <a:gd name="connsiteX0" fmla="*/ 0 w 9165126"/>
              <a:gd name="connsiteY0" fmla="*/ 1592746 h 1771337"/>
              <a:gd name="connsiteX1" fmla="*/ 9144001 w 9165126"/>
              <a:gd name="connsiteY1" fmla="*/ 985527 h 1771337"/>
              <a:gd name="connsiteX2" fmla="*/ 9130845 w 9165126"/>
              <a:gd name="connsiteY2" fmla="*/ 164017 h 1771337"/>
              <a:gd name="connsiteX3" fmla="*/ 1 w 9165126"/>
              <a:gd name="connsiteY3" fmla="*/ 163986 h 1771337"/>
              <a:gd name="connsiteX4" fmla="*/ 0 w 9165126"/>
              <a:gd name="connsiteY4" fmla="*/ 1592746 h 1771337"/>
              <a:gd name="connsiteX0" fmla="*/ 0 w 9165126"/>
              <a:gd name="connsiteY0" fmla="*/ 1592747 h 1771338"/>
              <a:gd name="connsiteX1" fmla="*/ 9144001 w 9165126"/>
              <a:gd name="connsiteY1" fmla="*/ 985527 h 1771338"/>
              <a:gd name="connsiteX2" fmla="*/ 9130845 w 9165126"/>
              <a:gd name="connsiteY2" fmla="*/ 164017 h 1771338"/>
              <a:gd name="connsiteX3" fmla="*/ 1 w 9165126"/>
              <a:gd name="connsiteY3" fmla="*/ 163986 h 1771338"/>
              <a:gd name="connsiteX4" fmla="*/ 0 w 9165126"/>
              <a:gd name="connsiteY4" fmla="*/ 1592747 h 1771338"/>
              <a:gd name="connsiteX0" fmla="*/ 0 w 9165126"/>
              <a:gd name="connsiteY0" fmla="*/ 1592746 h 1771337"/>
              <a:gd name="connsiteX1" fmla="*/ 9144001 w 9165126"/>
              <a:gd name="connsiteY1" fmla="*/ 985527 h 1771337"/>
              <a:gd name="connsiteX2" fmla="*/ 9130845 w 9165126"/>
              <a:gd name="connsiteY2" fmla="*/ 164017 h 1771337"/>
              <a:gd name="connsiteX3" fmla="*/ 1 w 9165126"/>
              <a:gd name="connsiteY3" fmla="*/ 163986 h 1771337"/>
              <a:gd name="connsiteX4" fmla="*/ 0 w 9165126"/>
              <a:gd name="connsiteY4" fmla="*/ 1592746 h 1771337"/>
              <a:gd name="connsiteX0" fmla="*/ 0 w 9165126"/>
              <a:gd name="connsiteY0" fmla="*/ 1592747 h 1771338"/>
              <a:gd name="connsiteX1" fmla="*/ 9144001 w 9165126"/>
              <a:gd name="connsiteY1" fmla="*/ 985527 h 1771338"/>
              <a:gd name="connsiteX2" fmla="*/ 9130845 w 9165126"/>
              <a:gd name="connsiteY2" fmla="*/ 164017 h 1771338"/>
              <a:gd name="connsiteX3" fmla="*/ 1 w 9165126"/>
              <a:gd name="connsiteY3" fmla="*/ 163986 h 1771338"/>
              <a:gd name="connsiteX4" fmla="*/ 0 w 9165126"/>
              <a:gd name="connsiteY4" fmla="*/ 1592747 h 1771338"/>
              <a:gd name="connsiteX0" fmla="*/ 0 w 9165126"/>
              <a:gd name="connsiteY0" fmla="*/ 1592746 h 1771337"/>
              <a:gd name="connsiteX1" fmla="*/ 9144001 w 9165126"/>
              <a:gd name="connsiteY1" fmla="*/ 985527 h 1771337"/>
              <a:gd name="connsiteX2" fmla="*/ 9130845 w 9165126"/>
              <a:gd name="connsiteY2" fmla="*/ 164017 h 1771337"/>
              <a:gd name="connsiteX3" fmla="*/ 1 w 9165126"/>
              <a:gd name="connsiteY3" fmla="*/ 163986 h 1771337"/>
              <a:gd name="connsiteX4" fmla="*/ 0 w 9165126"/>
              <a:gd name="connsiteY4" fmla="*/ 1592746 h 1771337"/>
              <a:gd name="connsiteX0" fmla="*/ 1545 w 9166671"/>
              <a:gd name="connsiteY0" fmla="*/ 1592746 h 1771337"/>
              <a:gd name="connsiteX1" fmla="*/ 9145546 w 9166671"/>
              <a:gd name="connsiteY1" fmla="*/ 985527 h 1771337"/>
              <a:gd name="connsiteX2" fmla="*/ 9132390 w 9166671"/>
              <a:gd name="connsiteY2" fmla="*/ 164017 h 1771337"/>
              <a:gd name="connsiteX3" fmla="*/ 1546 w 9166671"/>
              <a:gd name="connsiteY3" fmla="*/ 163986 h 1771337"/>
              <a:gd name="connsiteX4" fmla="*/ 1545 w 9166671"/>
              <a:gd name="connsiteY4" fmla="*/ 1592746 h 1771337"/>
              <a:gd name="connsiteX0" fmla="*/ 1545 w 9166670"/>
              <a:gd name="connsiteY0" fmla="*/ 1592747 h 1771338"/>
              <a:gd name="connsiteX1" fmla="*/ 9145545 w 9166670"/>
              <a:gd name="connsiteY1" fmla="*/ 985527 h 1771338"/>
              <a:gd name="connsiteX2" fmla="*/ 9132389 w 9166670"/>
              <a:gd name="connsiteY2" fmla="*/ 164017 h 1771338"/>
              <a:gd name="connsiteX3" fmla="*/ 1545 w 9166670"/>
              <a:gd name="connsiteY3" fmla="*/ 163986 h 1771338"/>
              <a:gd name="connsiteX4" fmla="*/ 1545 w 9166670"/>
              <a:gd name="connsiteY4" fmla="*/ 1592747 h 1771338"/>
              <a:gd name="connsiteX0" fmla="*/ 1545 w 9166671"/>
              <a:gd name="connsiteY0" fmla="*/ 1521308 h 1699899"/>
              <a:gd name="connsiteX1" fmla="*/ 9145546 w 9166671"/>
              <a:gd name="connsiteY1" fmla="*/ 985527 h 1699899"/>
              <a:gd name="connsiteX2" fmla="*/ 9132390 w 9166671"/>
              <a:gd name="connsiteY2" fmla="*/ 164017 h 1699899"/>
              <a:gd name="connsiteX3" fmla="*/ 1546 w 9166671"/>
              <a:gd name="connsiteY3" fmla="*/ 163986 h 1699899"/>
              <a:gd name="connsiteX4" fmla="*/ 1545 w 9166671"/>
              <a:gd name="connsiteY4" fmla="*/ 1521308 h 1699899"/>
              <a:gd name="connsiteX0" fmla="*/ 1545 w 9166671"/>
              <a:gd name="connsiteY0" fmla="*/ 1554646 h 1733237"/>
              <a:gd name="connsiteX1" fmla="*/ 9145546 w 9166671"/>
              <a:gd name="connsiteY1" fmla="*/ 985527 h 1733237"/>
              <a:gd name="connsiteX2" fmla="*/ 9132390 w 9166671"/>
              <a:gd name="connsiteY2" fmla="*/ 164017 h 1733237"/>
              <a:gd name="connsiteX3" fmla="*/ 1546 w 9166671"/>
              <a:gd name="connsiteY3" fmla="*/ 163986 h 1733237"/>
              <a:gd name="connsiteX4" fmla="*/ 1545 w 9166671"/>
              <a:gd name="connsiteY4" fmla="*/ 1554646 h 1733237"/>
              <a:gd name="connsiteX0" fmla="*/ 1545 w 9145546"/>
              <a:gd name="connsiteY0" fmla="*/ 1554646 h 1733237"/>
              <a:gd name="connsiteX1" fmla="*/ 9145546 w 9145546"/>
              <a:gd name="connsiteY1" fmla="*/ 985527 h 1733237"/>
              <a:gd name="connsiteX2" fmla="*/ 9132390 w 9145546"/>
              <a:gd name="connsiteY2" fmla="*/ 164017 h 1733237"/>
              <a:gd name="connsiteX3" fmla="*/ 1546 w 9145546"/>
              <a:gd name="connsiteY3" fmla="*/ 163986 h 1733237"/>
              <a:gd name="connsiteX4" fmla="*/ 1545 w 9145546"/>
              <a:gd name="connsiteY4" fmla="*/ 1554646 h 1733237"/>
              <a:gd name="connsiteX0" fmla="*/ 1545 w 9153971"/>
              <a:gd name="connsiteY0" fmla="*/ 1554646 h 1733237"/>
              <a:gd name="connsiteX1" fmla="*/ 9145546 w 9153971"/>
              <a:gd name="connsiteY1" fmla="*/ 985527 h 1733237"/>
              <a:gd name="connsiteX2" fmla="*/ 9132390 w 9153971"/>
              <a:gd name="connsiteY2" fmla="*/ 164017 h 1733237"/>
              <a:gd name="connsiteX3" fmla="*/ 1546 w 9153971"/>
              <a:gd name="connsiteY3" fmla="*/ 163986 h 1733237"/>
              <a:gd name="connsiteX4" fmla="*/ 1545 w 9153971"/>
              <a:gd name="connsiteY4" fmla="*/ 1554646 h 173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971" h="1733237">
                <a:moveTo>
                  <a:pt x="1545" y="1554646"/>
                </a:moveTo>
                <a:cubicBezTo>
                  <a:pt x="1525545" y="1733237"/>
                  <a:pt x="3866557" y="420391"/>
                  <a:pt x="9145546" y="985527"/>
                </a:cubicBezTo>
                <a:cubicBezTo>
                  <a:pt x="9153971" y="756981"/>
                  <a:pt x="9106948" y="175682"/>
                  <a:pt x="9132390" y="164017"/>
                </a:cubicBezTo>
                <a:cubicBezTo>
                  <a:pt x="5055664" y="0"/>
                  <a:pt x="3007235" y="140200"/>
                  <a:pt x="1546" y="163986"/>
                </a:cubicBezTo>
                <a:cubicBezTo>
                  <a:pt x="13759" y="1480056"/>
                  <a:pt x="0" y="699805"/>
                  <a:pt x="1545" y="1554646"/>
                </a:cubicBezTo>
                <a:close/>
              </a:path>
            </a:pathLst>
          </a:cu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/>
          </a:p>
        </p:txBody>
      </p:sp>
      <p:sp>
        <p:nvSpPr>
          <p:cNvPr id="9" name="Полилиния 8"/>
          <p:cNvSpPr/>
          <p:nvPr userDrawn="1"/>
        </p:nvSpPr>
        <p:spPr bwMode="auto">
          <a:xfrm>
            <a:off x="-12700" y="0"/>
            <a:ext cx="9166225" cy="269240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7 w 9141442"/>
              <a:gd name="connsiteY2" fmla="*/ 0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4604"/>
              <a:gd name="connsiteY0" fmla="*/ 1847143 h 2157447"/>
              <a:gd name="connsiteX1" fmla="*/ 9120317 w 9144604"/>
              <a:gd name="connsiteY1" fmla="*/ 1103625 h 2157447"/>
              <a:gd name="connsiteX2" fmla="*/ 9120316 w 9144604"/>
              <a:gd name="connsiteY2" fmla="*/ 1 h 2157447"/>
              <a:gd name="connsiteX3" fmla="*/ 13187 w 9144604"/>
              <a:gd name="connsiteY3" fmla="*/ 0 h 2157447"/>
              <a:gd name="connsiteX4" fmla="*/ 13187 w 9144604"/>
              <a:gd name="connsiteY4" fmla="*/ 1847143 h 2157447"/>
              <a:gd name="connsiteX0" fmla="*/ 13187 w 9131955"/>
              <a:gd name="connsiteY0" fmla="*/ 1847143 h 2157447"/>
              <a:gd name="connsiteX1" fmla="*/ 9120317 w 9131955"/>
              <a:gd name="connsiteY1" fmla="*/ 1103625 h 2157447"/>
              <a:gd name="connsiteX2" fmla="*/ 9120316 w 9131955"/>
              <a:gd name="connsiteY2" fmla="*/ 1 h 2157447"/>
              <a:gd name="connsiteX3" fmla="*/ 13187 w 9131955"/>
              <a:gd name="connsiteY3" fmla="*/ 0 h 2157447"/>
              <a:gd name="connsiteX4" fmla="*/ 13187 w 9131955"/>
              <a:gd name="connsiteY4" fmla="*/ 1847143 h 2157447"/>
              <a:gd name="connsiteX0" fmla="*/ 13187 w 9131953"/>
              <a:gd name="connsiteY0" fmla="*/ 1847143 h 2157447"/>
              <a:gd name="connsiteX1" fmla="*/ 9120315 w 9131953"/>
              <a:gd name="connsiteY1" fmla="*/ 1121471 h 2157447"/>
              <a:gd name="connsiteX2" fmla="*/ 9120316 w 9131953"/>
              <a:gd name="connsiteY2" fmla="*/ 1 h 2157447"/>
              <a:gd name="connsiteX3" fmla="*/ 13187 w 9131953"/>
              <a:gd name="connsiteY3" fmla="*/ 0 h 2157447"/>
              <a:gd name="connsiteX4" fmla="*/ 13187 w 9131953"/>
              <a:gd name="connsiteY4" fmla="*/ 1847143 h 2157447"/>
              <a:gd name="connsiteX0" fmla="*/ 13187 w 9131953"/>
              <a:gd name="connsiteY0" fmla="*/ 1847143 h 2157447"/>
              <a:gd name="connsiteX1" fmla="*/ 9120315 w 9131953"/>
              <a:gd name="connsiteY1" fmla="*/ 1121471 h 2157447"/>
              <a:gd name="connsiteX2" fmla="*/ 9120316 w 9131953"/>
              <a:gd name="connsiteY2" fmla="*/ 1 h 2157447"/>
              <a:gd name="connsiteX3" fmla="*/ 13187 w 9131953"/>
              <a:gd name="connsiteY3" fmla="*/ 0 h 2157447"/>
              <a:gd name="connsiteX4" fmla="*/ 13187 w 9131953"/>
              <a:gd name="connsiteY4" fmla="*/ 1847143 h 2157447"/>
              <a:gd name="connsiteX0" fmla="*/ 13187 w 9129658"/>
              <a:gd name="connsiteY0" fmla="*/ 1847143 h 2157447"/>
              <a:gd name="connsiteX1" fmla="*/ 9120315 w 9129658"/>
              <a:gd name="connsiteY1" fmla="*/ 1121471 h 2157447"/>
              <a:gd name="connsiteX2" fmla="*/ 9120316 w 9129658"/>
              <a:gd name="connsiteY2" fmla="*/ 1 h 2157447"/>
              <a:gd name="connsiteX3" fmla="*/ 13187 w 9129658"/>
              <a:gd name="connsiteY3" fmla="*/ 0 h 2157447"/>
              <a:gd name="connsiteX4" fmla="*/ 13187 w 9129658"/>
              <a:gd name="connsiteY4" fmla="*/ 1847143 h 215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9658" h="2157447">
                <a:moveTo>
                  <a:pt x="13187" y="1847143"/>
                </a:moveTo>
                <a:cubicBezTo>
                  <a:pt x="1537187" y="2025734"/>
                  <a:pt x="3841326" y="556335"/>
                  <a:pt x="9120315" y="1121471"/>
                </a:cubicBezTo>
                <a:cubicBezTo>
                  <a:pt x="9125628" y="593272"/>
                  <a:pt x="9129658" y="586354"/>
                  <a:pt x="9120316" y="1"/>
                </a:cubicBezTo>
                <a:lnTo>
                  <a:pt x="13187" y="0"/>
                </a:lnTo>
                <a:cubicBezTo>
                  <a:pt x="0" y="2157447"/>
                  <a:pt x="10158" y="1020470"/>
                  <a:pt x="13187" y="184714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pic>
        <p:nvPicPr>
          <p:cNvPr id="10" name="Picture 4" descr="C:\Users\Евгений\Desktop\белый лого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413" y="336550"/>
            <a:ext cx="1685925" cy="1500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 userDrawn="1"/>
        </p:nvSpPr>
        <p:spPr>
          <a:xfrm>
            <a:off x="1285875" y="0"/>
            <a:ext cx="6858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Департамент образования города Москвы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Государственное бюджетное</a:t>
            </a:r>
            <a:r>
              <a:rPr lang="en-US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профессиональное образовательное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учреждение «ПОЛИТЕХНИЧЕСКИЙ КОЛЛЕДЖ № 39»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Победитель приоритетного национального проекта «Образование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Лауреат Гранта Мэра Москвы в сфере образования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2" name="Picture 6" descr="C:\Users\Евгений\Desktop\gerb_moskvy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7525" y="0"/>
            <a:ext cx="914400" cy="10795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Полилиния 12"/>
          <p:cNvSpPr/>
          <p:nvPr userDrawn="1"/>
        </p:nvSpPr>
        <p:spPr bwMode="auto">
          <a:xfrm flipH="1" flipV="1">
            <a:off x="-20638" y="5715000"/>
            <a:ext cx="9164638" cy="85725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28254"/>
              <a:gd name="connsiteY0" fmla="*/ 2176994 h 2355585"/>
              <a:gd name="connsiteX1" fmla="*/ 9107129 w 9128254"/>
              <a:gd name="connsiteY1" fmla="*/ 588896 h 2355585"/>
              <a:gd name="connsiteX2" fmla="*/ 9120317 w 9128254"/>
              <a:gd name="connsiteY2" fmla="*/ 0 h 2355585"/>
              <a:gd name="connsiteX3" fmla="*/ 13187 w 9128254"/>
              <a:gd name="connsiteY3" fmla="*/ 0 h 2355585"/>
              <a:gd name="connsiteX4" fmla="*/ 13187 w 9128254"/>
              <a:gd name="connsiteY4" fmla="*/ 2176994 h 2355585"/>
              <a:gd name="connsiteX0" fmla="*/ 13187 w 9128254"/>
              <a:gd name="connsiteY0" fmla="*/ 2176994 h 2355585"/>
              <a:gd name="connsiteX1" fmla="*/ 9107129 w 9128254"/>
              <a:gd name="connsiteY1" fmla="*/ 785195 h 2355585"/>
              <a:gd name="connsiteX2" fmla="*/ 9120317 w 9128254"/>
              <a:gd name="connsiteY2" fmla="*/ 0 h 2355585"/>
              <a:gd name="connsiteX3" fmla="*/ 13187 w 9128254"/>
              <a:gd name="connsiteY3" fmla="*/ 0 h 2355585"/>
              <a:gd name="connsiteX4" fmla="*/ 13187 w 9128254"/>
              <a:gd name="connsiteY4" fmla="*/ 2176994 h 235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254" h="2355585">
                <a:moveTo>
                  <a:pt x="13187" y="2176994"/>
                </a:moveTo>
                <a:cubicBezTo>
                  <a:pt x="1537187" y="2355585"/>
                  <a:pt x="3828140" y="220059"/>
                  <a:pt x="9107129" y="785195"/>
                </a:cubicBezTo>
                <a:cubicBezTo>
                  <a:pt x="9128254" y="261339"/>
                  <a:pt x="9094875" y="11665"/>
                  <a:pt x="9120317" y="0"/>
                </a:cubicBezTo>
                <a:lnTo>
                  <a:pt x="13187" y="0"/>
                </a:lnTo>
                <a:cubicBezTo>
                  <a:pt x="0" y="2157447"/>
                  <a:pt x="10158" y="1350321"/>
                  <a:pt x="13187" y="217699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sp>
        <p:nvSpPr>
          <p:cNvPr id="14" name="Полилиния 13"/>
          <p:cNvSpPr/>
          <p:nvPr userDrawn="1"/>
        </p:nvSpPr>
        <p:spPr bwMode="auto">
          <a:xfrm flipH="1" flipV="1">
            <a:off x="-12700" y="5915025"/>
            <a:ext cx="9177338" cy="85725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1442" h="2355585">
                <a:moveTo>
                  <a:pt x="13187" y="2176994"/>
                </a:moveTo>
                <a:cubicBezTo>
                  <a:pt x="1537187" y="2355585"/>
                  <a:pt x="3841328" y="538489"/>
                  <a:pt x="9120317" y="1103625"/>
                </a:cubicBezTo>
                <a:cubicBezTo>
                  <a:pt x="9141442" y="579769"/>
                  <a:pt x="9094875" y="11665"/>
                  <a:pt x="9120317" y="0"/>
                </a:cubicBezTo>
                <a:lnTo>
                  <a:pt x="13187" y="0"/>
                </a:lnTo>
                <a:cubicBezTo>
                  <a:pt x="0" y="2157447"/>
                  <a:pt x="10158" y="1350321"/>
                  <a:pt x="13187" y="21769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sp>
        <p:nvSpPr>
          <p:cNvPr id="1085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2571736" y="1643050"/>
            <a:ext cx="5643602" cy="1371600"/>
          </a:xfrm>
        </p:spPr>
        <p:txBody>
          <a:bodyPr/>
          <a:lstStyle>
            <a:lvl1pPr>
              <a:defRPr sz="3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06363"/>
            <a:ext cx="9144000" cy="725487"/>
          </a:xfrm>
          <a:custGeom>
            <a:avLst/>
            <a:gdLst>
              <a:gd name="connsiteX0" fmla="*/ 0 w 9144000"/>
              <a:gd name="connsiteY0" fmla="*/ 0 h 542926"/>
              <a:gd name="connsiteX1" fmla="*/ 9144000 w 9144000"/>
              <a:gd name="connsiteY1" fmla="*/ 0 h 542926"/>
              <a:gd name="connsiteX2" fmla="*/ 9144000 w 9144000"/>
              <a:gd name="connsiteY2" fmla="*/ 542926 h 542926"/>
              <a:gd name="connsiteX3" fmla="*/ 0 w 9144000"/>
              <a:gd name="connsiteY3" fmla="*/ 542926 h 542926"/>
              <a:gd name="connsiteX4" fmla="*/ 0 w 9144000"/>
              <a:gd name="connsiteY4" fmla="*/ 0 h 54292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1344956"/>
              <a:gd name="connsiteX1" fmla="*/ 9144000 w 9144000"/>
              <a:gd name="connsiteY1" fmla="*/ 0 h 1344956"/>
              <a:gd name="connsiteX2" fmla="*/ 9144000 w 9144000"/>
              <a:gd name="connsiteY2" fmla="*/ 542926 h 1344956"/>
              <a:gd name="connsiteX3" fmla="*/ 0 w 9144000"/>
              <a:gd name="connsiteY3" fmla="*/ 892061 h 1344956"/>
              <a:gd name="connsiteX4" fmla="*/ 0 w 9144000"/>
              <a:gd name="connsiteY4" fmla="*/ 0 h 134495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792308"/>
              <a:gd name="connsiteX1" fmla="*/ 9144000 w 9144000"/>
              <a:gd name="connsiteY1" fmla="*/ 0 h 792308"/>
              <a:gd name="connsiteX2" fmla="*/ 9144000 w 9144000"/>
              <a:gd name="connsiteY2" fmla="*/ 542926 h 792308"/>
              <a:gd name="connsiteX3" fmla="*/ 0 w 9144000"/>
              <a:gd name="connsiteY3" fmla="*/ 792308 h 792308"/>
              <a:gd name="connsiteX4" fmla="*/ 0 w 9144000"/>
              <a:gd name="connsiteY4" fmla="*/ 0 h 792308"/>
              <a:gd name="connsiteX0" fmla="*/ 0 w 9144000"/>
              <a:gd name="connsiteY0" fmla="*/ 0 h 601116"/>
              <a:gd name="connsiteX1" fmla="*/ 9144000 w 9144000"/>
              <a:gd name="connsiteY1" fmla="*/ 0 h 601116"/>
              <a:gd name="connsiteX2" fmla="*/ 9144000 w 9144000"/>
              <a:gd name="connsiteY2" fmla="*/ 542926 h 601116"/>
              <a:gd name="connsiteX3" fmla="*/ 0 w 9144000"/>
              <a:gd name="connsiteY3" fmla="*/ 601116 h 601116"/>
              <a:gd name="connsiteX4" fmla="*/ 0 w 9144000"/>
              <a:gd name="connsiteY4" fmla="*/ 0 h 601116"/>
              <a:gd name="connsiteX0" fmla="*/ 0 w 9144000"/>
              <a:gd name="connsiteY0" fmla="*/ 0 h 700868"/>
              <a:gd name="connsiteX1" fmla="*/ 9144000 w 9144000"/>
              <a:gd name="connsiteY1" fmla="*/ 0 h 700868"/>
              <a:gd name="connsiteX2" fmla="*/ 9144000 w 9144000"/>
              <a:gd name="connsiteY2" fmla="*/ 542926 h 700868"/>
              <a:gd name="connsiteX3" fmla="*/ 24939 w 9144000"/>
              <a:gd name="connsiteY3" fmla="*/ 700868 h 700868"/>
              <a:gd name="connsiteX4" fmla="*/ 0 w 9144000"/>
              <a:gd name="connsiteY4" fmla="*/ 0 h 700868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725806">
                <a:moveTo>
                  <a:pt x="0" y="0"/>
                </a:moveTo>
                <a:lnTo>
                  <a:pt x="9144000" y="0"/>
                </a:lnTo>
                <a:lnTo>
                  <a:pt x="9144000" y="542926"/>
                </a:lnTo>
                <a:cubicBezTo>
                  <a:pt x="6195753" y="301856"/>
                  <a:pt x="3048000" y="609428"/>
                  <a:pt x="0" y="7258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165100"/>
            <a:ext cx="9144000" cy="725488"/>
          </a:xfrm>
          <a:custGeom>
            <a:avLst/>
            <a:gdLst>
              <a:gd name="connsiteX0" fmla="*/ 0 w 9144000"/>
              <a:gd name="connsiteY0" fmla="*/ 0 h 542926"/>
              <a:gd name="connsiteX1" fmla="*/ 9144000 w 9144000"/>
              <a:gd name="connsiteY1" fmla="*/ 0 h 542926"/>
              <a:gd name="connsiteX2" fmla="*/ 9144000 w 9144000"/>
              <a:gd name="connsiteY2" fmla="*/ 542926 h 542926"/>
              <a:gd name="connsiteX3" fmla="*/ 0 w 9144000"/>
              <a:gd name="connsiteY3" fmla="*/ 542926 h 542926"/>
              <a:gd name="connsiteX4" fmla="*/ 0 w 9144000"/>
              <a:gd name="connsiteY4" fmla="*/ 0 h 54292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1344956"/>
              <a:gd name="connsiteX1" fmla="*/ 9144000 w 9144000"/>
              <a:gd name="connsiteY1" fmla="*/ 0 h 1344956"/>
              <a:gd name="connsiteX2" fmla="*/ 9144000 w 9144000"/>
              <a:gd name="connsiteY2" fmla="*/ 542926 h 1344956"/>
              <a:gd name="connsiteX3" fmla="*/ 0 w 9144000"/>
              <a:gd name="connsiteY3" fmla="*/ 892061 h 1344956"/>
              <a:gd name="connsiteX4" fmla="*/ 0 w 9144000"/>
              <a:gd name="connsiteY4" fmla="*/ 0 h 134495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792308"/>
              <a:gd name="connsiteX1" fmla="*/ 9144000 w 9144000"/>
              <a:gd name="connsiteY1" fmla="*/ 0 h 792308"/>
              <a:gd name="connsiteX2" fmla="*/ 9144000 w 9144000"/>
              <a:gd name="connsiteY2" fmla="*/ 542926 h 792308"/>
              <a:gd name="connsiteX3" fmla="*/ 0 w 9144000"/>
              <a:gd name="connsiteY3" fmla="*/ 792308 h 792308"/>
              <a:gd name="connsiteX4" fmla="*/ 0 w 9144000"/>
              <a:gd name="connsiteY4" fmla="*/ 0 h 792308"/>
              <a:gd name="connsiteX0" fmla="*/ 0 w 9144000"/>
              <a:gd name="connsiteY0" fmla="*/ 0 h 601116"/>
              <a:gd name="connsiteX1" fmla="*/ 9144000 w 9144000"/>
              <a:gd name="connsiteY1" fmla="*/ 0 h 601116"/>
              <a:gd name="connsiteX2" fmla="*/ 9144000 w 9144000"/>
              <a:gd name="connsiteY2" fmla="*/ 542926 h 601116"/>
              <a:gd name="connsiteX3" fmla="*/ 0 w 9144000"/>
              <a:gd name="connsiteY3" fmla="*/ 601116 h 601116"/>
              <a:gd name="connsiteX4" fmla="*/ 0 w 9144000"/>
              <a:gd name="connsiteY4" fmla="*/ 0 h 601116"/>
              <a:gd name="connsiteX0" fmla="*/ 0 w 9144000"/>
              <a:gd name="connsiteY0" fmla="*/ 0 h 700868"/>
              <a:gd name="connsiteX1" fmla="*/ 9144000 w 9144000"/>
              <a:gd name="connsiteY1" fmla="*/ 0 h 700868"/>
              <a:gd name="connsiteX2" fmla="*/ 9144000 w 9144000"/>
              <a:gd name="connsiteY2" fmla="*/ 542926 h 700868"/>
              <a:gd name="connsiteX3" fmla="*/ 24939 w 9144000"/>
              <a:gd name="connsiteY3" fmla="*/ 700868 h 700868"/>
              <a:gd name="connsiteX4" fmla="*/ 0 w 9144000"/>
              <a:gd name="connsiteY4" fmla="*/ 0 h 700868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68938"/>
              <a:gd name="connsiteY0" fmla="*/ 0 h 725806"/>
              <a:gd name="connsiteX1" fmla="*/ 9144000 w 9168938"/>
              <a:gd name="connsiteY1" fmla="*/ 0 h 725806"/>
              <a:gd name="connsiteX2" fmla="*/ 9168938 w 9168938"/>
              <a:gd name="connsiteY2" fmla="*/ 285232 h 725806"/>
              <a:gd name="connsiteX3" fmla="*/ 0 w 9168938"/>
              <a:gd name="connsiteY3" fmla="*/ 725806 h 725806"/>
              <a:gd name="connsiteX4" fmla="*/ 0 w 9168938"/>
              <a:gd name="connsiteY4" fmla="*/ 0 h 725806"/>
              <a:gd name="connsiteX0" fmla="*/ 0 w 9177250"/>
              <a:gd name="connsiteY0" fmla="*/ 0 h 725806"/>
              <a:gd name="connsiteX1" fmla="*/ 9144000 w 9177250"/>
              <a:gd name="connsiteY1" fmla="*/ 0 h 725806"/>
              <a:gd name="connsiteX2" fmla="*/ 9177250 w 9177250"/>
              <a:gd name="connsiteY2" fmla="*/ 285232 h 725806"/>
              <a:gd name="connsiteX3" fmla="*/ 0 w 9177250"/>
              <a:gd name="connsiteY3" fmla="*/ 725806 h 725806"/>
              <a:gd name="connsiteX4" fmla="*/ 0 w 917725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35687 w 9144000"/>
              <a:gd name="connsiteY2" fmla="*/ 301857 h 725806"/>
              <a:gd name="connsiteX3" fmla="*/ 0 w 9144000"/>
              <a:gd name="connsiteY3" fmla="*/ 725806 h 725806"/>
              <a:gd name="connsiteX4" fmla="*/ 0 w 9144000"/>
              <a:gd name="connsiteY4" fmla="*/ 0 h 72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725806">
                <a:moveTo>
                  <a:pt x="0" y="0"/>
                </a:moveTo>
                <a:lnTo>
                  <a:pt x="9144000" y="0"/>
                </a:lnTo>
                <a:lnTo>
                  <a:pt x="9135687" y="301857"/>
                </a:lnTo>
                <a:cubicBezTo>
                  <a:pt x="6187440" y="60787"/>
                  <a:pt x="3048000" y="609428"/>
                  <a:pt x="0" y="7258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92163"/>
          </a:xfrm>
          <a:custGeom>
            <a:avLst/>
            <a:gdLst>
              <a:gd name="connsiteX0" fmla="*/ 0 w 9144000"/>
              <a:gd name="connsiteY0" fmla="*/ 0 h 542926"/>
              <a:gd name="connsiteX1" fmla="*/ 9144000 w 9144000"/>
              <a:gd name="connsiteY1" fmla="*/ 0 h 542926"/>
              <a:gd name="connsiteX2" fmla="*/ 9144000 w 9144000"/>
              <a:gd name="connsiteY2" fmla="*/ 542926 h 542926"/>
              <a:gd name="connsiteX3" fmla="*/ 0 w 9144000"/>
              <a:gd name="connsiteY3" fmla="*/ 542926 h 542926"/>
              <a:gd name="connsiteX4" fmla="*/ 0 w 9144000"/>
              <a:gd name="connsiteY4" fmla="*/ 0 h 54292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1344956"/>
              <a:gd name="connsiteX1" fmla="*/ 9144000 w 9144000"/>
              <a:gd name="connsiteY1" fmla="*/ 0 h 1344956"/>
              <a:gd name="connsiteX2" fmla="*/ 9144000 w 9144000"/>
              <a:gd name="connsiteY2" fmla="*/ 542926 h 1344956"/>
              <a:gd name="connsiteX3" fmla="*/ 0 w 9144000"/>
              <a:gd name="connsiteY3" fmla="*/ 892061 h 1344956"/>
              <a:gd name="connsiteX4" fmla="*/ 0 w 9144000"/>
              <a:gd name="connsiteY4" fmla="*/ 0 h 134495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792308"/>
              <a:gd name="connsiteX1" fmla="*/ 9144000 w 9144000"/>
              <a:gd name="connsiteY1" fmla="*/ 0 h 792308"/>
              <a:gd name="connsiteX2" fmla="*/ 9144000 w 9144000"/>
              <a:gd name="connsiteY2" fmla="*/ 542926 h 792308"/>
              <a:gd name="connsiteX3" fmla="*/ 0 w 9144000"/>
              <a:gd name="connsiteY3" fmla="*/ 792308 h 792308"/>
              <a:gd name="connsiteX4" fmla="*/ 0 w 9144000"/>
              <a:gd name="connsiteY4" fmla="*/ 0 h 79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792308">
                <a:moveTo>
                  <a:pt x="0" y="0"/>
                </a:moveTo>
                <a:lnTo>
                  <a:pt x="9144000" y="0"/>
                </a:lnTo>
                <a:lnTo>
                  <a:pt x="9144000" y="542926"/>
                </a:lnTo>
                <a:cubicBezTo>
                  <a:pt x="6195753" y="301856"/>
                  <a:pt x="3048000" y="675930"/>
                  <a:pt x="0" y="792308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 userDrawn="1"/>
        </p:nvSpPr>
        <p:spPr bwMode="auto">
          <a:xfrm>
            <a:off x="1357313" y="47625"/>
            <a:ext cx="663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ГБПОУ  «Политехнический колледж № 39»</a:t>
            </a:r>
          </a:p>
        </p:txBody>
      </p:sp>
      <p:pic>
        <p:nvPicPr>
          <p:cNvPr id="8" name="Picture 4" descr="C:\Users\Евгений\Desktop\белый лого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8" y="23813"/>
            <a:ext cx="7604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Users\Евгений\Desktop\gerb_moskvy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6163" y="44450"/>
            <a:ext cx="385762" cy="4556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3438"/>
            <a:ext cx="8229600" cy="666736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363538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539750" indent="17145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623888" indent="363538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Визитка колледжа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B8B78-E713-481A-A449-7050668A7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EB6D-990E-4FB4-9E14-075816F7E944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EF20-F7B7-46EC-B547-096E942BC86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C22F-239C-4EA1-B95A-C112D7DD80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 bwMode="auto">
          <a:xfrm>
            <a:off x="0" y="6743700"/>
            <a:ext cx="9144000" cy="1143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/>
          </a:p>
        </p:txBody>
      </p:sp>
      <p:pic>
        <p:nvPicPr>
          <p:cNvPr id="8" name="Picture 4" descr="C:\Users\Евгений\Desktop\белый лого.pn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/>
          <a:stretch/>
        </p:blipFill>
        <p:spPr bwMode="auto">
          <a:xfrm>
            <a:off x="698500" y="1849438"/>
            <a:ext cx="8353425" cy="4387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36000"/>
              </a:prstClr>
            </a:outerShdw>
          </a:effectLst>
        </p:spPr>
      </p:pic>
      <p:sp>
        <p:nvSpPr>
          <p:cNvPr id="9" name="Полилиния 8"/>
          <p:cNvSpPr/>
          <p:nvPr userDrawn="1"/>
        </p:nvSpPr>
        <p:spPr bwMode="auto">
          <a:xfrm flipH="1" flipV="1">
            <a:off x="-20638" y="5715000"/>
            <a:ext cx="9164638" cy="85725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28254"/>
              <a:gd name="connsiteY0" fmla="*/ 2176994 h 2355585"/>
              <a:gd name="connsiteX1" fmla="*/ 9107129 w 9128254"/>
              <a:gd name="connsiteY1" fmla="*/ 1374091 h 2355585"/>
              <a:gd name="connsiteX2" fmla="*/ 9120317 w 9128254"/>
              <a:gd name="connsiteY2" fmla="*/ 0 h 2355585"/>
              <a:gd name="connsiteX3" fmla="*/ 13187 w 9128254"/>
              <a:gd name="connsiteY3" fmla="*/ 0 h 2355585"/>
              <a:gd name="connsiteX4" fmla="*/ 13187 w 9128254"/>
              <a:gd name="connsiteY4" fmla="*/ 2176994 h 235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254" h="2355585">
                <a:moveTo>
                  <a:pt x="13187" y="2176994"/>
                </a:moveTo>
                <a:cubicBezTo>
                  <a:pt x="1537187" y="2355585"/>
                  <a:pt x="3828140" y="808955"/>
                  <a:pt x="9107129" y="1374091"/>
                </a:cubicBezTo>
                <a:cubicBezTo>
                  <a:pt x="9128254" y="850235"/>
                  <a:pt x="9094875" y="11665"/>
                  <a:pt x="9120317" y="0"/>
                </a:cubicBezTo>
                <a:lnTo>
                  <a:pt x="13187" y="0"/>
                </a:lnTo>
                <a:cubicBezTo>
                  <a:pt x="0" y="2157447"/>
                  <a:pt x="10158" y="1350321"/>
                  <a:pt x="13187" y="2176994"/>
                </a:cubicBez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sp>
        <p:nvSpPr>
          <p:cNvPr id="10" name="Полилиния 9"/>
          <p:cNvSpPr/>
          <p:nvPr userDrawn="1"/>
        </p:nvSpPr>
        <p:spPr bwMode="auto">
          <a:xfrm>
            <a:off x="-12700" y="428625"/>
            <a:ext cx="9177338" cy="2428875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143117 h 2321708"/>
              <a:gd name="connsiteX1" fmla="*/ 9157187 w 9178312"/>
              <a:gd name="connsiteY1" fmla="*/ 1071547 h 2321708"/>
              <a:gd name="connsiteX2" fmla="*/ 9157186 w 9178312"/>
              <a:gd name="connsiteY2" fmla="*/ 0 h 2321708"/>
              <a:gd name="connsiteX3" fmla="*/ 13187 w 9178312"/>
              <a:gd name="connsiteY3" fmla="*/ 0 h 2321708"/>
              <a:gd name="connsiteX4" fmla="*/ 13187 w 9178312"/>
              <a:gd name="connsiteY4" fmla="*/ 2143117 h 2321708"/>
              <a:gd name="connsiteX0" fmla="*/ 13187 w 9178312"/>
              <a:gd name="connsiteY0" fmla="*/ 1928826 h 2107417"/>
              <a:gd name="connsiteX1" fmla="*/ 9157187 w 9178312"/>
              <a:gd name="connsiteY1" fmla="*/ 1071547 h 2107417"/>
              <a:gd name="connsiteX2" fmla="*/ 9157186 w 9178312"/>
              <a:gd name="connsiteY2" fmla="*/ 0 h 2107417"/>
              <a:gd name="connsiteX3" fmla="*/ 13187 w 9178312"/>
              <a:gd name="connsiteY3" fmla="*/ 0 h 2107417"/>
              <a:gd name="connsiteX4" fmla="*/ 13187 w 9178312"/>
              <a:gd name="connsiteY4" fmla="*/ 1928826 h 21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312" h="2107417">
                <a:moveTo>
                  <a:pt x="13187" y="1928826"/>
                </a:moveTo>
                <a:cubicBezTo>
                  <a:pt x="1537187" y="2107417"/>
                  <a:pt x="3878198" y="506411"/>
                  <a:pt x="9157187" y="1071547"/>
                </a:cubicBezTo>
                <a:cubicBezTo>
                  <a:pt x="9178312" y="547691"/>
                  <a:pt x="9131744" y="11665"/>
                  <a:pt x="9157186" y="0"/>
                </a:cubicBezTo>
                <a:lnTo>
                  <a:pt x="13187" y="0"/>
                </a:lnTo>
                <a:cubicBezTo>
                  <a:pt x="0" y="1276372"/>
                  <a:pt x="35455" y="1193033"/>
                  <a:pt x="13187" y="192882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/>
          </a:p>
        </p:txBody>
      </p:sp>
      <p:sp>
        <p:nvSpPr>
          <p:cNvPr id="11" name="Полилиния 10"/>
          <p:cNvSpPr/>
          <p:nvPr userDrawn="1"/>
        </p:nvSpPr>
        <p:spPr bwMode="auto">
          <a:xfrm>
            <a:off x="-1588" y="479425"/>
            <a:ext cx="9153526" cy="1997075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26342 w 9178312"/>
              <a:gd name="connsiteY0" fmla="*/ 1842783 h 2021374"/>
              <a:gd name="connsiteX1" fmla="*/ 9157187 w 9178312"/>
              <a:gd name="connsiteY1" fmla="*/ 1235564 h 2021374"/>
              <a:gd name="connsiteX2" fmla="*/ 9157186 w 9178312"/>
              <a:gd name="connsiteY2" fmla="*/ 164017 h 2021374"/>
              <a:gd name="connsiteX3" fmla="*/ 13187 w 9178312"/>
              <a:gd name="connsiteY3" fmla="*/ 164017 h 2021374"/>
              <a:gd name="connsiteX4" fmla="*/ 26342 w 9178312"/>
              <a:gd name="connsiteY4" fmla="*/ 1842783 h 2021374"/>
              <a:gd name="connsiteX0" fmla="*/ 26342 w 9191467"/>
              <a:gd name="connsiteY0" fmla="*/ 1842783 h 2021374"/>
              <a:gd name="connsiteX1" fmla="*/ 9170342 w 9191467"/>
              <a:gd name="connsiteY1" fmla="*/ 985527 h 2021374"/>
              <a:gd name="connsiteX2" fmla="*/ 9157186 w 9191467"/>
              <a:gd name="connsiteY2" fmla="*/ 164017 h 2021374"/>
              <a:gd name="connsiteX3" fmla="*/ 13187 w 9191467"/>
              <a:gd name="connsiteY3" fmla="*/ 164017 h 2021374"/>
              <a:gd name="connsiteX4" fmla="*/ 26342 w 9191467"/>
              <a:gd name="connsiteY4" fmla="*/ 1842783 h 2021374"/>
              <a:gd name="connsiteX0" fmla="*/ 13187 w 9178312"/>
              <a:gd name="connsiteY0" fmla="*/ 1842783 h 2021374"/>
              <a:gd name="connsiteX1" fmla="*/ 9157187 w 9178312"/>
              <a:gd name="connsiteY1" fmla="*/ 985527 h 2021374"/>
              <a:gd name="connsiteX2" fmla="*/ 9144031 w 9178312"/>
              <a:gd name="connsiteY2" fmla="*/ 164017 h 2021374"/>
              <a:gd name="connsiteX3" fmla="*/ 13187 w 9178312"/>
              <a:gd name="connsiteY3" fmla="*/ 163986 h 2021374"/>
              <a:gd name="connsiteX4" fmla="*/ 13187 w 9178312"/>
              <a:gd name="connsiteY4" fmla="*/ 1842783 h 2021374"/>
              <a:gd name="connsiteX0" fmla="*/ 0 w 9165125"/>
              <a:gd name="connsiteY0" fmla="*/ 1842783 h 2021374"/>
              <a:gd name="connsiteX1" fmla="*/ 9144000 w 9165125"/>
              <a:gd name="connsiteY1" fmla="*/ 985527 h 2021374"/>
              <a:gd name="connsiteX2" fmla="*/ 9130844 w 9165125"/>
              <a:gd name="connsiteY2" fmla="*/ 164017 h 2021374"/>
              <a:gd name="connsiteX3" fmla="*/ 0 w 9165125"/>
              <a:gd name="connsiteY3" fmla="*/ 163986 h 2021374"/>
              <a:gd name="connsiteX4" fmla="*/ 0 w 9165125"/>
              <a:gd name="connsiteY4" fmla="*/ 1842783 h 2021374"/>
              <a:gd name="connsiteX0" fmla="*/ 0 w 9165126"/>
              <a:gd name="connsiteY0" fmla="*/ 1592746 h 1771337"/>
              <a:gd name="connsiteX1" fmla="*/ 9144001 w 9165126"/>
              <a:gd name="connsiteY1" fmla="*/ 985527 h 1771337"/>
              <a:gd name="connsiteX2" fmla="*/ 9130845 w 9165126"/>
              <a:gd name="connsiteY2" fmla="*/ 164017 h 1771337"/>
              <a:gd name="connsiteX3" fmla="*/ 1 w 9165126"/>
              <a:gd name="connsiteY3" fmla="*/ 163986 h 1771337"/>
              <a:gd name="connsiteX4" fmla="*/ 0 w 9165126"/>
              <a:gd name="connsiteY4" fmla="*/ 1592746 h 1771337"/>
              <a:gd name="connsiteX0" fmla="*/ 0 w 9165126"/>
              <a:gd name="connsiteY0" fmla="*/ 1592747 h 1771338"/>
              <a:gd name="connsiteX1" fmla="*/ 9144001 w 9165126"/>
              <a:gd name="connsiteY1" fmla="*/ 985527 h 1771338"/>
              <a:gd name="connsiteX2" fmla="*/ 9130845 w 9165126"/>
              <a:gd name="connsiteY2" fmla="*/ 164017 h 1771338"/>
              <a:gd name="connsiteX3" fmla="*/ 1 w 9165126"/>
              <a:gd name="connsiteY3" fmla="*/ 163986 h 1771338"/>
              <a:gd name="connsiteX4" fmla="*/ 0 w 9165126"/>
              <a:gd name="connsiteY4" fmla="*/ 1592747 h 1771338"/>
              <a:gd name="connsiteX0" fmla="*/ 0 w 9165126"/>
              <a:gd name="connsiteY0" fmla="*/ 1592746 h 1771337"/>
              <a:gd name="connsiteX1" fmla="*/ 9144001 w 9165126"/>
              <a:gd name="connsiteY1" fmla="*/ 985527 h 1771337"/>
              <a:gd name="connsiteX2" fmla="*/ 9130845 w 9165126"/>
              <a:gd name="connsiteY2" fmla="*/ 164017 h 1771337"/>
              <a:gd name="connsiteX3" fmla="*/ 1 w 9165126"/>
              <a:gd name="connsiteY3" fmla="*/ 163986 h 1771337"/>
              <a:gd name="connsiteX4" fmla="*/ 0 w 9165126"/>
              <a:gd name="connsiteY4" fmla="*/ 1592746 h 1771337"/>
              <a:gd name="connsiteX0" fmla="*/ 0 w 9165126"/>
              <a:gd name="connsiteY0" fmla="*/ 1592747 h 1771338"/>
              <a:gd name="connsiteX1" fmla="*/ 9144001 w 9165126"/>
              <a:gd name="connsiteY1" fmla="*/ 985527 h 1771338"/>
              <a:gd name="connsiteX2" fmla="*/ 9130845 w 9165126"/>
              <a:gd name="connsiteY2" fmla="*/ 164017 h 1771338"/>
              <a:gd name="connsiteX3" fmla="*/ 1 w 9165126"/>
              <a:gd name="connsiteY3" fmla="*/ 163986 h 1771338"/>
              <a:gd name="connsiteX4" fmla="*/ 0 w 9165126"/>
              <a:gd name="connsiteY4" fmla="*/ 1592747 h 1771338"/>
              <a:gd name="connsiteX0" fmla="*/ 0 w 9165126"/>
              <a:gd name="connsiteY0" fmla="*/ 1592746 h 1771337"/>
              <a:gd name="connsiteX1" fmla="*/ 9144001 w 9165126"/>
              <a:gd name="connsiteY1" fmla="*/ 985527 h 1771337"/>
              <a:gd name="connsiteX2" fmla="*/ 9130845 w 9165126"/>
              <a:gd name="connsiteY2" fmla="*/ 164017 h 1771337"/>
              <a:gd name="connsiteX3" fmla="*/ 1 w 9165126"/>
              <a:gd name="connsiteY3" fmla="*/ 163986 h 1771337"/>
              <a:gd name="connsiteX4" fmla="*/ 0 w 9165126"/>
              <a:gd name="connsiteY4" fmla="*/ 1592746 h 1771337"/>
              <a:gd name="connsiteX0" fmla="*/ 1545 w 9166671"/>
              <a:gd name="connsiteY0" fmla="*/ 1592746 h 1771337"/>
              <a:gd name="connsiteX1" fmla="*/ 9145546 w 9166671"/>
              <a:gd name="connsiteY1" fmla="*/ 985527 h 1771337"/>
              <a:gd name="connsiteX2" fmla="*/ 9132390 w 9166671"/>
              <a:gd name="connsiteY2" fmla="*/ 164017 h 1771337"/>
              <a:gd name="connsiteX3" fmla="*/ 1546 w 9166671"/>
              <a:gd name="connsiteY3" fmla="*/ 163986 h 1771337"/>
              <a:gd name="connsiteX4" fmla="*/ 1545 w 9166671"/>
              <a:gd name="connsiteY4" fmla="*/ 1592746 h 1771337"/>
              <a:gd name="connsiteX0" fmla="*/ 1545 w 9166670"/>
              <a:gd name="connsiteY0" fmla="*/ 1592747 h 1771338"/>
              <a:gd name="connsiteX1" fmla="*/ 9145545 w 9166670"/>
              <a:gd name="connsiteY1" fmla="*/ 985527 h 1771338"/>
              <a:gd name="connsiteX2" fmla="*/ 9132389 w 9166670"/>
              <a:gd name="connsiteY2" fmla="*/ 164017 h 1771338"/>
              <a:gd name="connsiteX3" fmla="*/ 1545 w 9166670"/>
              <a:gd name="connsiteY3" fmla="*/ 163986 h 1771338"/>
              <a:gd name="connsiteX4" fmla="*/ 1545 w 9166670"/>
              <a:gd name="connsiteY4" fmla="*/ 1592747 h 1771338"/>
              <a:gd name="connsiteX0" fmla="*/ 1545 w 9166671"/>
              <a:gd name="connsiteY0" fmla="*/ 1521308 h 1699899"/>
              <a:gd name="connsiteX1" fmla="*/ 9145546 w 9166671"/>
              <a:gd name="connsiteY1" fmla="*/ 985527 h 1699899"/>
              <a:gd name="connsiteX2" fmla="*/ 9132390 w 9166671"/>
              <a:gd name="connsiteY2" fmla="*/ 164017 h 1699899"/>
              <a:gd name="connsiteX3" fmla="*/ 1546 w 9166671"/>
              <a:gd name="connsiteY3" fmla="*/ 163986 h 1699899"/>
              <a:gd name="connsiteX4" fmla="*/ 1545 w 9166671"/>
              <a:gd name="connsiteY4" fmla="*/ 1521308 h 1699899"/>
              <a:gd name="connsiteX0" fmla="*/ 1545 w 9166671"/>
              <a:gd name="connsiteY0" fmla="*/ 1554646 h 1733237"/>
              <a:gd name="connsiteX1" fmla="*/ 9145546 w 9166671"/>
              <a:gd name="connsiteY1" fmla="*/ 985527 h 1733237"/>
              <a:gd name="connsiteX2" fmla="*/ 9132390 w 9166671"/>
              <a:gd name="connsiteY2" fmla="*/ 164017 h 1733237"/>
              <a:gd name="connsiteX3" fmla="*/ 1546 w 9166671"/>
              <a:gd name="connsiteY3" fmla="*/ 163986 h 1733237"/>
              <a:gd name="connsiteX4" fmla="*/ 1545 w 9166671"/>
              <a:gd name="connsiteY4" fmla="*/ 1554646 h 1733237"/>
              <a:gd name="connsiteX0" fmla="*/ 1545 w 9145546"/>
              <a:gd name="connsiteY0" fmla="*/ 1554646 h 1733237"/>
              <a:gd name="connsiteX1" fmla="*/ 9145546 w 9145546"/>
              <a:gd name="connsiteY1" fmla="*/ 985527 h 1733237"/>
              <a:gd name="connsiteX2" fmla="*/ 9132390 w 9145546"/>
              <a:gd name="connsiteY2" fmla="*/ 164017 h 1733237"/>
              <a:gd name="connsiteX3" fmla="*/ 1546 w 9145546"/>
              <a:gd name="connsiteY3" fmla="*/ 163986 h 1733237"/>
              <a:gd name="connsiteX4" fmla="*/ 1545 w 9145546"/>
              <a:gd name="connsiteY4" fmla="*/ 1554646 h 1733237"/>
              <a:gd name="connsiteX0" fmla="*/ 1545 w 9153971"/>
              <a:gd name="connsiteY0" fmla="*/ 1554646 h 1733237"/>
              <a:gd name="connsiteX1" fmla="*/ 9145546 w 9153971"/>
              <a:gd name="connsiteY1" fmla="*/ 985527 h 1733237"/>
              <a:gd name="connsiteX2" fmla="*/ 9132390 w 9153971"/>
              <a:gd name="connsiteY2" fmla="*/ 164017 h 1733237"/>
              <a:gd name="connsiteX3" fmla="*/ 1546 w 9153971"/>
              <a:gd name="connsiteY3" fmla="*/ 163986 h 1733237"/>
              <a:gd name="connsiteX4" fmla="*/ 1545 w 9153971"/>
              <a:gd name="connsiteY4" fmla="*/ 1554646 h 173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971" h="1733237">
                <a:moveTo>
                  <a:pt x="1545" y="1554646"/>
                </a:moveTo>
                <a:cubicBezTo>
                  <a:pt x="1525545" y="1733237"/>
                  <a:pt x="3866557" y="420391"/>
                  <a:pt x="9145546" y="985527"/>
                </a:cubicBezTo>
                <a:cubicBezTo>
                  <a:pt x="9153971" y="756981"/>
                  <a:pt x="9106948" y="175682"/>
                  <a:pt x="9132390" y="164017"/>
                </a:cubicBezTo>
                <a:cubicBezTo>
                  <a:pt x="5055664" y="0"/>
                  <a:pt x="3007235" y="140200"/>
                  <a:pt x="1546" y="163986"/>
                </a:cubicBezTo>
                <a:cubicBezTo>
                  <a:pt x="13759" y="1480056"/>
                  <a:pt x="0" y="699805"/>
                  <a:pt x="1545" y="1554646"/>
                </a:cubicBezTo>
                <a:close/>
              </a:path>
            </a:pathLst>
          </a:cu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/>
          </a:p>
        </p:txBody>
      </p:sp>
      <p:sp>
        <p:nvSpPr>
          <p:cNvPr id="12" name="Полилиния 11"/>
          <p:cNvSpPr/>
          <p:nvPr userDrawn="1"/>
        </p:nvSpPr>
        <p:spPr bwMode="auto">
          <a:xfrm>
            <a:off x="-12700" y="0"/>
            <a:ext cx="9166225" cy="269240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7 w 9141442"/>
              <a:gd name="connsiteY2" fmla="*/ 0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1442"/>
              <a:gd name="connsiteY0" fmla="*/ 1847143 h 2157447"/>
              <a:gd name="connsiteX1" fmla="*/ 9120317 w 9141442"/>
              <a:gd name="connsiteY1" fmla="*/ 1103625 h 2157447"/>
              <a:gd name="connsiteX2" fmla="*/ 9120316 w 9141442"/>
              <a:gd name="connsiteY2" fmla="*/ 1 h 2157447"/>
              <a:gd name="connsiteX3" fmla="*/ 13187 w 9141442"/>
              <a:gd name="connsiteY3" fmla="*/ 0 h 2157447"/>
              <a:gd name="connsiteX4" fmla="*/ 13187 w 9141442"/>
              <a:gd name="connsiteY4" fmla="*/ 1847143 h 2157447"/>
              <a:gd name="connsiteX0" fmla="*/ 13187 w 9144604"/>
              <a:gd name="connsiteY0" fmla="*/ 1847143 h 2157447"/>
              <a:gd name="connsiteX1" fmla="*/ 9120317 w 9144604"/>
              <a:gd name="connsiteY1" fmla="*/ 1103625 h 2157447"/>
              <a:gd name="connsiteX2" fmla="*/ 9120316 w 9144604"/>
              <a:gd name="connsiteY2" fmla="*/ 1 h 2157447"/>
              <a:gd name="connsiteX3" fmla="*/ 13187 w 9144604"/>
              <a:gd name="connsiteY3" fmla="*/ 0 h 2157447"/>
              <a:gd name="connsiteX4" fmla="*/ 13187 w 9144604"/>
              <a:gd name="connsiteY4" fmla="*/ 1847143 h 2157447"/>
              <a:gd name="connsiteX0" fmla="*/ 13187 w 9131955"/>
              <a:gd name="connsiteY0" fmla="*/ 1847143 h 2157447"/>
              <a:gd name="connsiteX1" fmla="*/ 9120317 w 9131955"/>
              <a:gd name="connsiteY1" fmla="*/ 1103625 h 2157447"/>
              <a:gd name="connsiteX2" fmla="*/ 9120316 w 9131955"/>
              <a:gd name="connsiteY2" fmla="*/ 1 h 2157447"/>
              <a:gd name="connsiteX3" fmla="*/ 13187 w 9131955"/>
              <a:gd name="connsiteY3" fmla="*/ 0 h 2157447"/>
              <a:gd name="connsiteX4" fmla="*/ 13187 w 9131955"/>
              <a:gd name="connsiteY4" fmla="*/ 1847143 h 2157447"/>
              <a:gd name="connsiteX0" fmla="*/ 13187 w 9131953"/>
              <a:gd name="connsiteY0" fmla="*/ 1847143 h 2157447"/>
              <a:gd name="connsiteX1" fmla="*/ 9120315 w 9131953"/>
              <a:gd name="connsiteY1" fmla="*/ 1121471 h 2157447"/>
              <a:gd name="connsiteX2" fmla="*/ 9120316 w 9131953"/>
              <a:gd name="connsiteY2" fmla="*/ 1 h 2157447"/>
              <a:gd name="connsiteX3" fmla="*/ 13187 w 9131953"/>
              <a:gd name="connsiteY3" fmla="*/ 0 h 2157447"/>
              <a:gd name="connsiteX4" fmla="*/ 13187 w 9131953"/>
              <a:gd name="connsiteY4" fmla="*/ 1847143 h 2157447"/>
              <a:gd name="connsiteX0" fmla="*/ 13187 w 9131953"/>
              <a:gd name="connsiteY0" fmla="*/ 1847143 h 2157447"/>
              <a:gd name="connsiteX1" fmla="*/ 9120315 w 9131953"/>
              <a:gd name="connsiteY1" fmla="*/ 1121471 h 2157447"/>
              <a:gd name="connsiteX2" fmla="*/ 9120316 w 9131953"/>
              <a:gd name="connsiteY2" fmla="*/ 1 h 2157447"/>
              <a:gd name="connsiteX3" fmla="*/ 13187 w 9131953"/>
              <a:gd name="connsiteY3" fmla="*/ 0 h 2157447"/>
              <a:gd name="connsiteX4" fmla="*/ 13187 w 9131953"/>
              <a:gd name="connsiteY4" fmla="*/ 1847143 h 2157447"/>
              <a:gd name="connsiteX0" fmla="*/ 13187 w 9129658"/>
              <a:gd name="connsiteY0" fmla="*/ 1847143 h 2157447"/>
              <a:gd name="connsiteX1" fmla="*/ 9120315 w 9129658"/>
              <a:gd name="connsiteY1" fmla="*/ 1121471 h 2157447"/>
              <a:gd name="connsiteX2" fmla="*/ 9120316 w 9129658"/>
              <a:gd name="connsiteY2" fmla="*/ 1 h 2157447"/>
              <a:gd name="connsiteX3" fmla="*/ 13187 w 9129658"/>
              <a:gd name="connsiteY3" fmla="*/ 0 h 2157447"/>
              <a:gd name="connsiteX4" fmla="*/ 13187 w 9129658"/>
              <a:gd name="connsiteY4" fmla="*/ 1847143 h 215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9658" h="2157447">
                <a:moveTo>
                  <a:pt x="13187" y="1847143"/>
                </a:moveTo>
                <a:cubicBezTo>
                  <a:pt x="1537187" y="2025734"/>
                  <a:pt x="3841326" y="556335"/>
                  <a:pt x="9120315" y="1121471"/>
                </a:cubicBezTo>
                <a:cubicBezTo>
                  <a:pt x="9125628" y="593272"/>
                  <a:pt x="9129658" y="586354"/>
                  <a:pt x="9120316" y="1"/>
                </a:cubicBezTo>
                <a:lnTo>
                  <a:pt x="13187" y="0"/>
                </a:lnTo>
                <a:cubicBezTo>
                  <a:pt x="0" y="2157447"/>
                  <a:pt x="10158" y="1020470"/>
                  <a:pt x="13187" y="184714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pic>
        <p:nvPicPr>
          <p:cNvPr id="13" name="Picture 4" descr="C:\Users\Евгений\Desktop\белый лого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413" y="336550"/>
            <a:ext cx="1685925" cy="1500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 userDrawn="1"/>
        </p:nvSpPr>
        <p:spPr>
          <a:xfrm>
            <a:off x="1285875" y="0"/>
            <a:ext cx="6858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Департамент образования города Москвы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Государственное бюджетное</a:t>
            </a:r>
            <a:r>
              <a:rPr lang="en-US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профессиональное образовательное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учреждение «ПОЛИТЕХНИЧЕСКИЙ КОЛЛЕДЖ № 39»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Победитель приоритетного национального проекта «Образование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Лауреат Гранта Мэра Москвы в сфере образования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5" name="Picture 6" descr="C:\Users\Евгений\Desktop\gerb_moskvy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7525" y="0"/>
            <a:ext cx="914400" cy="10795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Полилиния 15"/>
          <p:cNvSpPr/>
          <p:nvPr userDrawn="1"/>
        </p:nvSpPr>
        <p:spPr bwMode="auto">
          <a:xfrm flipH="1" flipV="1">
            <a:off x="-20638" y="5715000"/>
            <a:ext cx="9164638" cy="85725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28254"/>
              <a:gd name="connsiteY0" fmla="*/ 2176994 h 2355585"/>
              <a:gd name="connsiteX1" fmla="*/ 9107129 w 9128254"/>
              <a:gd name="connsiteY1" fmla="*/ 588896 h 2355585"/>
              <a:gd name="connsiteX2" fmla="*/ 9120317 w 9128254"/>
              <a:gd name="connsiteY2" fmla="*/ 0 h 2355585"/>
              <a:gd name="connsiteX3" fmla="*/ 13187 w 9128254"/>
              <a:gd name="connsiteY3" fmla="*/ 0 h 2355585"/>
              <a:gd name="connsiteX4" fmla="*/ 13187 w 9128254"/>
              <a:gd name="connsiteY4" fmla="*/ 2176994 h 2355585"/>
              <a:gd name="connsiteX0" fmla="*/ 13187 w 9128254"/>
              <a:gd name="connsiteY0" fmla="*/ 2176994 h 2355585"/>
              <a:gd name="connsiteX1" fmla="*/ 9107129 w 9128254"/>
              <a:gd name="connsiteY1" fmla="*/ 785195 h 2355585"/>
              <a:gd name="connsiteX2" fmla="*/ 9120317 w 9128254"/>
              <a:gd name="connsiteY2" fmla="*/ 0 h 2355585"/>
              <a:gd name="connsiteX3" fmla="*/ 13187 w 9128254"/>
              <a:gd name="connsiteY3" fmla="*/ 0 h 2355585"/>
              <a:gd name="connsiteX4" fmla="*/ 13187 w 9128254"/>
              <a:gd name="connsiteY4" fmla="*/ 2176994 h 235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254" h="2355585">
                <a:moveTo>
                  <a:pt x="13187" y="2176994"/>
                </a:moveTo>
                <a:cubicBezTo>
                  <a:pt x="1537187" y="2355585"/>
                  <a:pt x="3828140" y="220059"/>
                  <a:pt x="9107129" y="785195"/>
                </a:cubicBezTo>
                <a:cubicBezTo>
                  <a:pt x="9128254" y="261339"/>
                  <a:pt x="9094875" y="11665"/>
                  <a:pt x="9120317" y="0"/>
                </a:cubicBezTo>
                <a:lnTo>
                  <a:pt x="13187" y="0"/>
                </a:lnTo>
                <a:cubicBezTo>
                  <a:pt x="0" y="2157447"/>
                  <a:pt x="10158" y="1350321"/>
                  <a:pt x="13187" y="217699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  <p:sp>
        <p:nvSpPr>
          <p:cNvPr id="17" name="Полилиния 16"/>
          <p:cNvSpPr/>
          <p:nvPr userDrawn="1"/>
        </p:nvSpPr>
        <p:spPr bwMode="auto">
          <a:xfrm flipH="1" flipV="1">
            <a:off x="-12700" y="5915025"/>
            <a:ext cx="9177338" cy="857250"/>
          </a:xfrm>
          <a:custGeom>
            <a:avLst/>
            <a:gdLst>
              <a:gd name="connsiteX0" fmla="*/ 1377950 w 10287000"/>
              <a:gd name="connsiteY0" fmla="*/ 2410883 h 2590800"/>
              <a:gd name="connsiteX1" fmla="*/ 9645650 w 10287000"/>
              <a:gd name="connsiteY1" fmla="*/ 1420283 h 2590800"/>
              <a:gd name="connsiteX2" fmla="*/ 5226050 w 10287000"/>
              <a:gd name="connsiteY2" fmla="*/ 366183 h 2590800"/>
              <a:gd name="connsiteX3" fmla="*/ 1377950 w 10287000"/>
              <a:gd name="connsiteY3" fmla="*/ 340783 h 2590800"/>
              <a:gd name="connsiteX4" fmla="*/ 1377950 w 10287000"/>
              <a:gd name="connsiteY4" fmla="*/ 2410883 h 2590800"/>
              <a:gd name="connsiteX0" fmla="*/ 1449917 w 11527367"/>
              <a:gd name="connsiteY0" fmla="*/ 2413000 h 2592917"/>
              <a:gd name="connsiteX1" fmla="*/ 9717617 w 11527367"/>
              <a:gd name="connsiteY1" fmla="*/ 1422400 h 2592917"/>
              <a:gd name="connsiteX2" fmla="*/ 10149417 w 11527367"/>
              <a:gd name="connsiteY2" fmla="*/ 355600 h 2592917"/>
              <a:gd name="connsiteX3" fmla="*/ 1449917 w 11527367"/>
              <a:gd name="connsiteY3" fmla="*/ 342900 h 2592917"/>
              <a:gd name="connsiteX4" fmla="*/ 1449917 w 11527367"/>
              <a:gd name="connsiteY4" fmla="*/ 2413000 h 2592917"/>
              <a:gd name="connsiteX0" fmla="*/ 1449917 w 11167534"/>
              <a:gd name="connsiteY0" fmla="*/ 2413000 h 2592917"/>
              <a:gd name="connsiteX1" fmla="*/ 9717617 w 11167534"/>
              <a:gd name="connsiteY1" fmla="*/ 1422400 h 2592917"/>
              <a:gd name="connsiteX2" fmla="*/ 10149417 w 11167534"/>
              <a:gd name="connsiteY2" fmla="*/ 355600 h 2592917"/>
              <a:gd name="connsiteX3" fmla="*/ 1449917 w 11167534"/>
              <a:gd name="connsiteY3" fmla="*/ 342900 h 2592917"/>
              <a:gd name="connsiteX4" fmla="*/ 1449917 w 11167534"/>
              <a:gd name="connsiteY4" fmla="*/ 2413000 h 2592917"/>
              <a:gd name="connsiteX0" fmla="*/ 1449917 w 11599335"/>
              <a:gd name="connsiteY0" fmla="*/ 2413000 h 2593708"/>
              <a:gd name="connsiteX1" fmla="*/ 10149418 w 11599335"/>
              <a:gd name="connsiteY1" fmla="*/ 1427147 h 2593708"/>
              <a:gd name="connsiteX2" fmla="*/ 10149417 w 11599335"/>
              <a:gd name="connsiteY2" fmla="*/ 355600 h 2593708"/>
              <a:gd name="connsiteX3" fmla="*/ 1449917 w 11599335"/>
              <a:gd name="connsiteY3" fmla="*/ 342900 h 2593708"/>
              <a:gd name="connsiteX4" fmla="*/ 1449917 w 11599335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449917 w 10170543"/>
              <a:gd name="connsiteY0" fmla="*/ 2413000 h 2593708"/>
              <a:gd name="connsiteX1" fmla="*/ 10149418 w 10170543"/>
              <a:gd name="connsiteY1" fmla="*/ 1427147 h 2593708"/>
              <a:gd name="connsiteX2" fmla="*/ 10149417 w 10170543"/>
              <a:gd name="connsiteY2" fmla="*/ 355600 h 2593708"/>
              <a:gd name="connsiteX3" fmla="*/ 1449917 w 10170543"/>
              <a:gd name="connsiteY3" fmla="*/ 342900 h 2593708"/>
              <a:gd name="connsiteX4" fmla="*/ 1449917 w 10170543"/>
              <a:gd name="connsiteY4" fmla="*/ 2413000 h 2593708"/>
              <a:gd name="connsiteX0" fmla="*/ 1894416 w 10615042"/>
              <a:gd name="connsiteY0" fmla="*/ 2400300 h 2578891"/>
              <a:gd name="connsiteX1" fmla="*/ 10593917 w 10615042"/>
              <a:gd name="connsiteY1" fmla="*/ 1414447 h 2578891"/>
              <a:gd name="connsiteX2" fmla="*/ 10593916 w 10615042"/>
              <a:gd name="connsiteY2" fmla="*/ 342900 h 2578891"/>
              <a:gd name="connsiteX3" fmla="*/ 1449917 w 10615042"/>
              <a:gd name="connsiteY3" fmla="*/ 342900 h 2578891"/>
              <a:gd name="connsiteX4" fmla="*/ 1894416 w 10615042"/>
              <a:gd name="connsiteY4" fmla="*/ 2400300 h 2578891"/>
              <a:gd name="connsiteX0" fmla="*/ 1524000 w 10244626"/>
              <a:gd name="connsiteY0" fmla="*/ 2400300 h 2578891"/>
              <a:gd name="connsiteX1" fmla="*/ 10223501 w 10244626"/>
              <a:gd name="connsiteY1" fmla="*/ 1414447 h 2578891"/>
              <a:gd name="connsiteX2" fmla="*/ 10223500 w 10244626"/>
              <a:gd name="connsiteY2" fmla="*/ 342900 h 2578891"/>
              <a:gd name="connsiteX3" fmla="*/ 1079501 w 10244626"/>
              <a:gd name="connsiteY3" fmla="*/ 342900 h 2578891"/>
              <a:gd name="connsiteX4" fmla="*/ 1524000 w 10244626"/>
              <a:gd name="connsiteY4" fmla="*/ 2400300 h 2578891"/>
              <a:gd name="connsiteX0" fmla="*/ 1524000 w 10689125"/>
              <a:gd name="connsiteY0" fmla="*/ 2486017 h 2664608"/>
              <a:gd name="connsiteX1" fmla="*/ 10668000 w 10689125"/>
              <a:gd name="connsiteY1" fmla="*/ 1414447 h 2664608"/>
              <a:gd name="connsiteX2" fmla="*/ 10667999 w 10689125"/>
              <a:gd name="connsiteY2" fmla="*/ 342900 h 2664608"/>
              <a:gd name="connsiteX3" fmla="*/ 1524000 w 10689125"/>
              <a:gd name="connsiteY3" fmla="*/ 342900 h 2664608"/>
              <a:gd name="connsiteX4" fmla="*/ 1524000 w 10689125"/>
              <a:gd name="connsiteY4" fmla="*/ 2486017 h 2664608"/>
              <a:gd name="connsiteX0" fmla="*/ 13187 w 9178312"/>
              <a:gd name="connsiteY0" fmla="*/ 2486017 h 2664608"/>
              <a:gd name="connsiteX1" fmla="*/ 9157187 w 9178312"/>
              <a:gd name="connsiteY1" fmla="*/ 1414447 h 2664608"/>
              <a:gd name="connsiteX2" fmla="*/ 9157186 w 9178312"/>
              <a:gd name="connsiteY2" fmla="*/ 342900 h 2664608"/>
              <a:gd name="connsiteX3" fmla="*/ 13187 w 9178312"/>
              <a:gd name="connsiteY3" fmla="*/ 342900 h 2664608"/>
              <a:gd name="connsiteX4" fmla="*/ 13187 w 9178312"/>
              <a:gd name="connsiteY4" fmla="*/ 2486017 h 2664608"/>
              <a:gd name="connsiteX0" fmla="*/ 13187 w 9178312"/>
              <a:gd name="connsiteY0" fmla="*/ 2323034 h 2501625"/>
              <a:gd name="connsiteX1" fmla="*/ 9157187 w 9178312"/>
              <a:gd name="connsiteY1" fmla="*/ 1251464 h 2501625"/>
              <a:gd name="connsiteX2" fmla="*/ 9157186 w 9178312"/>
              <a:gd name="connsiteY2" fmla="*/ 179917 h 2501625"/>
              <a:gd name="connsiteX3" fmla="*/ 13187 w 9178312"/>
              <a:gd name="connsiteY3" fmla="*/ 179917 h 2501625"/>
              <a:gd name="connsiteX4" fmla="*/ 13187 w 9178312"/>
              <a:gd name="connsiteY4" fmla="*/ 2323034 h 2501625"/>
              <a:gd name="connsiteX0" fmla="*/ 13187 w 9178312"/>
              <a:gd name="connsiteY0" fmla="*/ 2256334 h 2434925"/>
              <a:gd name="connsiteX1" fmla="*/ 9157187 w 9178312"/>
              <a:gd name="connsiteY1" fmla="*/ 1184764 h 2434925"/>
              <a:gd name="connsiteX2" fmla="*/ 9157186 w 9178312"/>
              <a:gd name="connsiteY2" fmla="*/ 113217 h 2434925"/>
              <a:gd name="connsiteX3" fmla="*/ 13187 w 9178312"/>
              <a:gd name="connsiteY3" fmla="*/ 113217 h 2434925"/>
              <a:gd name="connsiteX4" fmla="*/ 13187 w 9178312"/>
              <a:gd name="connsiteY4" fmla="*/ 2256334 h 2434925"/>
              <a:gd name="connsiteX0" fmla="*/ 13187 w 9178312"/>
              <a:gd name="connsiteY0" fmla="*/ 2307134 h 2485725"/>
              <a:gd name="connsiteX1" fmla="*/ 9157187 w 9178312"/>
              <a:gd name="connsiteY1" fmla="*/ 1235564 h 2485725"/>
              <a:gd name="connsiteX2" fmla="*/ 9157186 w 9178312"/>
              <a:gd name="connsiteY2" fmla="*/ 164017 h 2485725"/>
              <a:gd name="connsiteX3" fmla="*/ 13187 w 9178312"/>
              <a:gd name="connsiteY3" fmla="*/ 164017 h 2485725"/>
              <a:gd name="connsiteX4" fmla="*/ 13187 w 9178312"/>
              <a:gd name="connsiteY4" fmla="*/ 2307134 h 2485725"/>
              <a:gd name="connsiteX0" fmla="*/ 13187 w 9178312"/>
              <a:gd name="connsiteY0" fmla="*/ 2328275 h 2506866"/>
              <a:gd name="connsiteX1" fmla="*/ 9157187 w 9178312"/>
              <a:gd name="connsiteY1" fmla="*/ 1256705 h 2506866"/>
              <a:gd name="connsiteX2" fmla="*/ 9178312 w 9178312"/>
              <a:gd name="connsiteY2" fmla="*/ 164017 h 2506866"/>
              <a:gd name="connsiteX3" fmla="*/ 13187 w 9178312"/>
              <a:gd name="connsiteY3" fmla="*/ 185158 h 2506866"/>
              <a:gd name="connsiteX4" fmla="*/ 13187 w 9178312"/>
              <a:gd name="connsiteY4" fmla="*/ 2328275 h 2506866"/>
              <a:gd name="connsiteX0" fmla="*/ 13187 w 9199437"/>
              <a:gd name="connsiteY0" fmla="*/ 2328275 h 2506866"/>
              <a:gd name="connsiteX1" fmla="*/ 9178312 w 9199437"/>
              <a:gd name="connsiteY1" fmla="*/ 1235587 h 2506866"/>
              <a:gd name="connsiteX2" fmla="*/ 9178312 w 9199437"/>
              <a:gd name="connsiteY2" fmla="*/ 164017 h 2506866"/>
              <a:gd name="connsiteX3" fmla="*/ 13187 w 9199437"/>
              <a:gd name="connsiteY3" fmla="*/ 185158 h 2506866"/>
              <a:gd name="connsiteX4" fmla="*/ 13187 w 9199437"/>
              <a:gd name="connsiteY4" fmla="*/ 2328275 h 2506866"/>
              <a:gd name="connsiteX0" fmla="*/ 0 w 9186250"/>
              <a:gd name="connsiteY0" fmla="*/ 2328275 h 2506866"/>
              <a:gd name="connsiteX1" fmla="*/ 9165125 w 9186250"/>
              <a:gd name="connsiteY1" fmla="*/ 1235587 h 2506866"/>
              <a:gd name="connsiteX2" fmla="*/ 9165125 w 9186250"/>
              <a:gd name="connsiteY2" fmla="*/ 164017 h 2506866"/>
              <a:gd name="connsiteX3" fmla="*/ 57995 w 9186250"/>
              <a:gd name="connsiteY3" fmla="*/ 131962 h 2506866"/>
              <a:gd name="connsiteX4" fmla="*/ 0 w 9186250"/>
              <a:gd name="connsiteY4" fmla="*/ 2328275 h 2506866"/>
              <a:gd name="connsiteX0" fmla="*/ 0 w 9186250"/>
              <a:gd name="connsiteY0" fmla="*/ 2360330 h 2538921"/>
              <a:gd name="connsiteX1" fmla="*/ 9165125 w 9186250"/>
              <a:gd name="connsiteY1" fmla="*/ 1267642 h 2538921"/>
              <a:gd name="connsiteX2" fmla="*/ 9165125 w 9186250"/>
              <a:gd name="connsiteY2" fmla="*/ 164017 h 2538921"/>
              <a:gd name="connsiteX3" fmla="*/ 57995 w 9186250"/>
              <a:gd name="connsiteY3" fmla="*/ 164017 h 2538921"/>
              <a:gd name="connsiteX4" fmla="*/ 0 w 9186250"/>
              <a:gd name="connsiteY4" fmla="*/ 2360330 h 2538921"/>
              <a:gd name="connsiteX0" fmla="*/ 0 w 9186250"/>
              <a:gd name="connsiteY0" fmla="*/ 2196313 h 2374904"/>
              <a:gd name="connsiteX1" fmla="*/ 9165125 w 9186250"/>
              <a:gd name="connsiteY1" fmla="*/ 1103625 h 2374904"/>
              <a:gd name="connsiteX2" fmla="*/ 9165125 w 9186250"/>
              <a:gd name="connsiteY2" fmla="*/ 0 h 2374904"/>
              <a:gd name="connsiteX3" fmla="*/ 57995 w 9186250"/>
              <a:gd name="connsiteY3" fmla="*/ 0 h 2374904"/>
              <a:gd name="connsiteX4" fmla="*/ 0 w 9186250"/>
              <a:gd name="connsiteY4" fmla="*/ 2196313 h 2374904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  <a:gd name="connsiteX0" fmla="*/ 13187 w 9141442"/>
              <a:gd name="connsiteY0" fmla="*/ 2176994 h 2355585"/>
              <a:gd name="connsiteX1" fmla="*/ 9120317 w 9141442"/>
              <a:gd name="connsiteY1" fmla="*/ 1103625 h 2355585"/>
              <a:gd name="connsiteX2" fmla="*/ 9120317 w 9141442"/>
              <a:gd name="connsiteY2" fmla="*/ 0 h 2355585"/>
              <a:gd name="connsiteX3" fmla="*/ 13187 w 9141442"/>
              <a:gd name="connsiteY3" fmla="*/ 0 h 2355585"/>
              <a:gd name="connsiteX4" fmla="*/ 13187 w 9141442"/>
              <a:gd name="connsiteY4" fmla="*/ 2176994 h 235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1442" h="2355585">
                <a:moveTo>
                  <a:pt x="13187" y="2176994"/>
                </a:moveTo>
                <a:cubicBezTo>
                  <a:pt x="1537187" y="2355585"/>
                  <a:pt x="3841328" y="538489"/>
                  <a:pt x="9120317" y="1103625"/>
                </a:cubicBezTo>
                <a:cubicBezTo>
                  <a:pt x="9141442" y="579769"/>
                  <a:pt x="9094875" y="11665"/>
                  <a:pt x="9120317" y="0"/>
                </a:cubicBezTo>
                <a:lnTo>
                  <a:pt x="13187" y="0"/>
                </a:lnTo>
                <a:cubicBezTo>
                  <a:pt x="0" y="2157447"/>
                  <a:pt x="10158" y="1350321"/>
                  <a:pt x="13187" y="21769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baseline="-25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7EB6D-990E-4FB4-9E14-075816F7E944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B8B78-E713-481A-A449-7050668A78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06363"/>
            <a:ext cx="9144000" cy="725487"/>
          </a:xfrm>
          <a:custGeom>
            <a:avLst/>
            <a:gdLst>
              <a:gd name="connsiteX0" fmla="*/ 0 w 9144000"/>
              <a:gd name="connsiteY0" fmla="*/ 0 h 542926"/>
              <a:gd name="connsiteX1" fmla="*/ 9144000 w 9144000"/>
              <a:gd name="connsiteY1" fmla="*/ 0 h 542926"/>
              <a:gd name="connsiteX2" fmla="*/ 9144000 w 9144000"/>
              <a:gd name="connsiteY2" fmla="*/ 542926 h 542926"/>
              <a:gd name="connsiteX3" fmla="*/ 0 w 9144000"/>
              <a:gd name="connsiteY3" fmla="*/ 542926 h 542926"/>
              <a:gd name="connsiteX4" fmla="*/ 0 w 9144000"/>
              <a:gd name="connsiteY4" fmla="*/ 0 h 54292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1344956"/>
              <a:gd name="connsiteX1" fmla="*/ 9144000 w 9144000"/>
              <a:gd name="connsiteY1" fmla="*/ 0 h 1344956"/>
              <a:gd name="connsiteX2" fmla="*/ 9144000 w 9144000"/>
              <a:gd name="connsiteY2" fmla="*/ 542926 h 1344956"/>
              <a:gd name="connsiteX3" fmla="*/ 0 w 9144000"/>
              <a:gd name="connsiteY3" fmla="*/ 892061 h 1344956"/>
              <a:gd name="connsiteX4" fmla="*/ 0 w 9144000"/>
              <a:gd name="connsiteY4" fmla="*/ 0 h 134495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792308"/>
              <a:gd name="connsiteX1" fmla="*/ 9144000 w 9144000"/>
              <a:gd name="connsiteY1" fmla="*/ 0 h 792308"/>
              <a:gd name="connsiteX2" fmla="*/ 9144000 w 9144000"/>
              <a:gd name="connsiteY2" fmla="*/ 542926 h 792308"/>
              <a:gd name="connsiteX3" fmla="*/ 0 w 9144000"/>
              <a:gd name="connsiteY3" fmla="*/ 792308 h 792308"/>
              <a:gd name="connsiteX4" fmla="*/ 0 w 9144000"/>
              <a:gd name="connsiteY4" fmla="*/ 0 h 792308"/>
              <a:gd name="connsiteX0" fmla="*/ 0 w 9144000"/>
              <a:gd name="connsiteY0" fmla="*/ 0 h 601116"/>
              <a:gd name="connsiteX1" fmla="*/ 9144000 w 9144000"/>
              <a:gd name="connsiteY1" fmla="*/ 0 h 601116"/>
              <a:gd name="connsiteX2" fmla="*/ 9144000 w 9144000"/>
              <a:gd name="connsiteY2" fmla="*/ 542926 h 601116"/>
              <a:gd name="connsiteX3" fmla="*/ 0 w 9144000"/>
              <a:gd name="connsiteY3" fmla="*/ 601116 h 601116"/>
              <a:gd name="connsiteX4" fmla="*/ 0 w 9144000"/>
              <a:gd name="connsiteY4" fmla="*/ 0 h 601116"/>
              <a:gd name="connsiteX0" fmla="*/ 0 w 9144000"/>
              <a:gd name="connsiteY0" fmla="*/ 0 h 700868"/>
              <a:gd name="connsiteX1" fmla="*/ 9144000 w 9144000"/>
              <a:gd name="connsiteY1" fmla="*/ 0 h 700868"/>
              <a:gd name="connsiteX2" fmla="*/ 9144000 w 9144000"/>
              <a:gd name="connsiteY2" fmla="*/ 542926 h 700868"/>
              <a:gd name="connsiteX3" fmla="*/ 24939 w 9144000"/>
              <a:gd name="connsiteY3" fmla="*/ 700868 h 700868"/>
              <a:gd name="connsiteX4" fmla="*/ 0 w 9144000"/>
              <a:gd name="connsiteY4" fmla="*/ 0 h 700868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725806">
                <a:moveTo>
                  <a:pt x="0" y="0"/>
                </a:moveTo>
                <a:lnTo>
                  <a:pt x="9144000" y="0"/>
                </a:lnTo>
                <a:lnTo>
                  <a:pt x="9144000" y="542926"/>
                </a:lnTo>
                <a:cubicBezTo>
                  <a:pt x="6195753" y="301856"/>
                  <a:pt x="3048000" y="609428"/>
                  <a:pt x="0" y="7258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165100"/>
            <a:ext cx="9144000" cy="725488"/>
          </a:xfrm>
          <a:custGeom>
            <a:avLst/>
            <a:gdLst>
              <a:gd name="connsiteX0" fmla="*/ 0 w 9144000"/>
              <a:gd name="connsiteY0" fmla="*/ 0 h 542926"/>
              <a:gd name="connsiteX1" fmla="*/ 9144000 w 9144000"/>
              <a:gd name="connsiteY1" fmla="*/ 0 h 542926"/>
              <a:gd name="connsiteX2" fmla="*/ 9144000 w 9144000"/>
              <a:gd name="connsiteY2" fmla="*/ 542926 h 542926"/>
              <a:gd name="connsiteX3" fmla="*/ 0 w 9144000"/>
              <a:gd name="connsiteY3" fmla="*/ 542926 h 542926"/>
              <a:gd name="connsiteX4" fmla="*/ 0 w 9144000"/>
              <a:gd name="connsiteY4" fmla="*/ 0 h 54292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1344956"/>
              <a:gd name="connsiteX1" fmla="*/ 9144000 w 9144000"/>
              <a:gd name="connsiteY1" fmla="*/ 0 h 1344956"/>
              <a:gd name="connsiteX2" fmla="*/ 9144000 w 9144000"/>
              <a:gd name="connsiteY2" fmla="*/ 542926 h 1344956"/>
              <a:gd name="connsiteX3" fmla="*/ 0 w 9144000"/>
              <a:gd name="connsiteY3" fmla="*/ 892061 h 1344956"/>
              <a:gd name="connsiteX4" fmla="*/ 0 w 9144000"/>
              <a:gd name="connsiteY4" fmla="*/ 0 h 134495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792308"/>
              <a:gd name="connsiteX1" fmla="*/ 9144000 w 9144000"/>
              <a:gd name="connsiteY1" fmla="*/ 0 h 792308"/>
              <a:gd name="connsiteX2" fmla="*/ 9144000 w 9144000"/>
              <a:gd name="connsiteY2" fmla="*/ 542926 h 792308"/>
              <a:gd name="connsiteX3" fmla="*/ 0 w 9144000"/>
              <a:gd name="connsiteY3" fmla="*/ 792308 h 792308"/>
              <a:gd name="connsiteX4" fmla="*/ 0 w 9144000"/>
              <a:gd name="connsiteY4" fmla="*/ 0 h 792308"/>
              <a:gd name="connsiteX0" fmla="*/ 0 w 9144000"/>
              <a:gd name="connsiteY0" fmla="*/ 0 h 601116"/>
              <a:gd name="connsiteX1" fmla="*/ 9144000 w 9144000"/>
              <a:gd name="connsiteY1" fmla="*/ 0 h 601116"/>
              <a:gd name="connsiteX2" fmla="*/ 9144000 w 9144000"/>
              <a:gd name="connsiteY2" fmla="*/ 542926 h 601116"/>
              <a:gd name="connsiteX3" fmla="*/ 0 w 9144000"/>
              <a:gd name="connsiteY3" fmla="*/ 601116 h 601116"/>
              <a:gd name="connsiteX4" fmla="*/ 0 w 9144000"/>
              <a:gd name="connsiteY4" fmla="*/ 0 h 601116"/>
              <a:gd name="connsiteX0" fmla="*/ 0 w 9144000"/>
              <a:gd name="connsiteY0" fmla="*/ 0 h 700868"/>
              <a:gd name="connsiteX1" fmla="*/ 9144000 w 9144000"/>
              <a:gd name="connsiteY1" fmla="*/ 0 h 700868"/>
              <a:gd name="connsiteX2" fmla="*/ 9144000 w 9144000"/>
              <a:gd name="connsiteY2" fmla="*/ 542926 h 700868"/>
              <a:gd name="connsiteX3" fmla="*/ 24939 w 9144000"/>
              <a:gd name="connsiteY3" fmla="*/ 700868 h 700868"/>
              <a:gd name="connsiteX4" fmla="*/ 0 w 9144000"/>
              <a:gd name="connsiteY4" fmla="*/ 0 h 700868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68938"/>
              <a:gd name="connsiteY0" fmla="*/ 0 h 725806"/>
              <a:gd name="connsiteX1" fmla="*/ 9144000 w 9168938"/>
              <a:gd name="connsiteY1" fmla="*/ 0 h 725806"/>
              <a:gd name="connsiteX2" fmla="*/ 9168938 w 9168938"/>
              <a:gd name="connsiteY2" fmla="*/ 285232 h 725806"/>
              <a:gd name="connsiteX3" fmla="*/ 0 w 9168938"/>
              <a:gd name="connsiteY3" fmla="*/ 725806 h 725806"/>
              <a:gd name="connsiteX4" fmla="*/ 0 w 9168938"/>
              <a:gd name="connsiteY4" fmla="*/ 0 h 725806"/>
              <a:gd name="connsiteX0" fmla="*/ 0 w 9177250"/>
              <a:gd name="connsiteY0" fmla="*/ 0 h 725806"/>
              <a:gd name="connsiteX1" fmla="*/ 9144000 w 9177250"/>
              <a:gd name="connsiteY1" fmla="*/ 0 h 725806"/>
              <a:gd name="connsiteX2" fmla="*/ 9177250 w 9177250"/>
              <a:gd name="connsiteY2" fmla="*/ 285232 h 725806"/>
              <a:gd name="connsiteX3" fmla="*/ 0 w 9177250"/>
              <a:gd name="connsiteY3" fmla="*/ 725806 h 725806"/>
              <a:gd name="connsiteX4" fmla="*/ 0 w 917725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35687 w 9144000"/>
              <a:gd name="connsiteY2" fmla="*/ 301857 h 725806"/>
              <a:gd name="connsiteX3" fmla="*/ 0 w 9144000"/>
              <a:gd name="connsiteY3" fmla="*/ 725806 h 725806"/>
              <a:gd name="connsiteX4" fmla="*/ 0 w 9144000"/>
              <a:gd name="connsiteY4" fmla="*/ 0 h 72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725806">
                <a:moveTo>
                  <a:pt x="0" y="0"/>
                </a:moveTo>
                <a:lnTo>
                  <a:pt x="9144000" y="0"/>
                </a:lnTo>
                <a:lnTo>
                  <a:pt x="9135687" y="301857"/>
                </a:lnTo>
                <a:cubicBezTo>
                  <a:pt x="6187440" y="60787"/>
                  <a:pt x="3048000" y="609428"/>
                  <a:pt x="0" y="7258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92163"/>
          </a:xfrm>
          <a:custGeom>
            <a:avLst/>
            <a:gdLst>
              <a:gd name="connsiteX0" fmla="*/ 0 w 9144000"/>
              <a:gd name="connsiteY0" fmla="*/ 0 h 542926"/>
              <a:gd name="connsiteX1" fmla="*/ 9144000 w 9144000"/>
              <a:gd name="connsiteY1" fmla="*/ 0 h 542926"/>
              <a:gd name="connsiteX2" fmla="*/ 9144000 w 9144000"/>
              <a:gd name="connsiteY2" fmla="*/ 542926 h 542926"/>
              <a:gd name="connsiteX3" fmla="*/ 0 w 9144000"/>
              <a:gd name="connsiteY3" fmla="*/ 542926 h 542926"/>
              <a:gd name="connsiteX4" fmla="*/ 0 w 9144000"/>
              <a:gd name="connsiteY4" fmla="*/ 0 h 54292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725806"/>
              <a:gd name="connsiteX1" fmla="*/ 9144000 w 9144000"/>
              <a:gd name="connsiteY1" fmla="*/ 0 h 725806"/>
              <a:gd name="connsiteX2" fmla="*/ 9144000 w 9144000"/>
              <a:gd name="connsiteY2" fmla="*/ 542926 h 725806"/>
              <a:gd name="connsiteX3" fmla="*/ 0 w 9144000"/>
              <a:gd name="connsiteY3" fmla="*/ 725806 h 725806"/>
              <a:gd name="connsiteX4" fmla="*/ 0 w 9144000"/>
              <a:gd name="connsiteY4" fmla="*/ 0 h 72580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1344956"/>
              <a:gd name="connsiteX1" fmla="*/ 9144000 w 9144000"/>
              <a:gd name="connsiteY1" fmla="*/ 0 h 1344956"/>
              <a:gd name="connsiteX2" fmla="*/ 9144000 w 9144000"/>
              <a:gd name="connsiteY2" fmla="*/ 542926 h 1344956"/>
              <a:gd name="connsiteX3" fmla="*/ 0 w 9144000"/>
              <a:gd name="connsiteY3" fmla="*/ 892061 h 1344956"/>
              <a:gd name="connsiteX4" fmla="*/ 0 w 9144000"/>
              <a:gd name="connsiteY4" fmla="*/ 0 h 1344956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892061"/>
              <a:gd name="connsiteX1" fmla="*/ 9144000 w 9144000"/>
              <a:gd name="connsiteY1" fmla="*/ 0 h 892061"/>
              <a:gd name="connsiteX2" fmla="*/ 9144000 w 9144000"/>
              <a:gd name="connsiteY2" fmla="*/ 542926 h 892061"/>
              <a:gd name="connsiteX3" fmla="*/ 0 w 9144000"/>
              <a:gd name="connsiteY3" fmla="*/ 892061 h 892061"/>
              <a:gd name="connsiteX4" fmla="*/ 0 w 9144000"/>
              <a:gd name="connsiteY4" fmla="*/ 0 h 892061"/>
              <a:gd name="connsiteX0" fmla="*/ 0 w 9144000"/>
              <a:gd name="connsiteY0" fmla="*/ 0 h 792308"/>
              <a:gd name="connsiteX1" fmla="*/ 9144000 w 9144000"/>
              <a:gd name="connsiteY1" fmla="*/ 0 h 792308"/>
              <a:gd name="connsiteX2" fmla="*/ 9144000 w 9144000"/>
              <a:gd name="connsiteY2" fmla="*/ 542926 h 792308"/>
              <a:gd name="connsiteX3" fmla="*/ 0 w 9144000"/>
              <a:gd name="connsiteY3" fmla="*/ 792308 h 792308"/>
              <a:gd name="connsiteX4" fmla="*/ 0 w 9144000"/>
              <a:gd name="connsiteY4" fmla="*/ 0 h 79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792308">
                <a:moveTo>
                  <a:pt x="0" y="0"/>
                </a:moveTo>
                <a:lnTo>
                  <a:pt x="9144000" y="0"/>
                </a:lnTo>
                <a:lnTo>
                  <a:pt x="9144000" y="542926"/>
                </a:lnTo>
                <a:cubicBezTo>
                  <a:pt x="6195753" y="301856"/>
                  <a:pt x="3048000" y="675930"/>
                  <a:pt x="0" y="792308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 userDrawn="1"/>
        </p:nvSpPr>
        <p:spPr bwMode="auto">
          <a:xfrm>
            <a:off x="1357313" y="47625"/>
            <a:ext cx="663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ГБПОУ  «Политехнический колледж № 39»</a:t>
            </a:r>
          </a:p>
        </p:txBody>
      </p:sp>
      <p:pic>
        <p:nvPicPr>
          <p:cNvPr id="11" name="Picture 4" descr="C:\Users\Евгений\Desktop\белый лого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8" y="23813"/>
            <a:ext cx="7604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Users\Евгений\Desktop\gerb_moskvy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6163" y="44450"/>
            <a:ext cx="385762" cy="4556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Визитка колледжа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latin typeface="Arial Black" pitchFamily="34" charset="0"/>
              </a:defRPr>
            </a:lvl1pPr>
          </a:lstStyle>
          <a:p>
            <a:pPr>
              <a:defRPr/>
            </a:pPr>
            <a:fld id="{C460EB1A-BAC0-4D21-9B0E-8026129DE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3438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063" y="2071688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075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</a:defRPr>
            </a:lvl1pPr>
          </a:lstStyle>
          <a:p>
            <a:pPr>
              <a:defRPr/>
            </a:pPr>
            <a:fld id="{D08F1BB8-94F9-4E3A-9FDE-5D22FE21805B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ransition>
    <p:fade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19194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19194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19194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19194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19194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206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defRPr sz="2000">
          <a:solidFill>
            <a:srgbClr val="19194D"/>
          </a:solidFill>
          <a:latin typeface="+mn-lt"/>
          <a:ea typeface="+mn-ea"/>
          <a:cs typeface="+mn-cs"/>
        </a:defRPr>
      </a:lvl1pPr>
      <a:lvl2pPr marL="742950" indent="-3794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defRPr>
          <a:solidFill>
            <a:srgbClr val="19194D"/>
          </a:solidFill>
          <a:latin typeface="+mn-lt"/>
        </a:defRPr>
      </a:lvl2pPr>
      <a:lvl3pPr marL="1143000" indent="-7794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defRPr sz="1400">
          <a:solidFill>
            <a:srgbClr val="19194D"/>
          </a:solidFill>
          <a:latin typeface="+mn-lt"/>
        </a:defRPr>
      </a:lvl3pPr>
      <a:lvl4pPr marL="1600200" indent="-1236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defRPr sz="2000">
          <a:solidFill>
            <a:srgbClr val="19194D"/>
          </a:solidFill>
          <a:latin typeface="+mn-lt"/>
        </a:defRPr>
      </a:lvl4pPr>
      <a:lvl5pPr marL="2057400" indent="-1693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 sz="2000">
          <a:solidFill>
            <a:srgbClr val="19194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8F1BB8-94F9-4E3A-9FDE-5D22FE21805B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Визитка колледжа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460EB1A-BAC0-4D21-9B0E-8026129DE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5">
                <a:lumMod val="75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38" y="6324600"/>
            <a:ext cx="3786187" cy="4619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МОСКВА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5852" y="2492374"/>
            <a:ext cx="635798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Реализация творческих способностей учащихся во внеурочной деятельности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(из опыта работы)</a:t>
            </a:r>
            <a:endParaRPr lang="en-US" sz="3200" b="1" spc="-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5643578"/>
            <a:ext cx="210121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22 апреля 2015 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г.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15140" y="4786322"/>
            <a:ext cx="2428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Авторы:</a:t>
            </a: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Астафьева С.А</a:t>
            </a: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Перминова Н.П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Участие в НТТМ</a:t>
            </a:r>
          </a:p>
        </p:txBody>
      </p:sp>
      <p:pic>
        <p:nvPicPr>
          <p:cNvPr id="51204" name="Picture 4" descr="C:\Documents and Settings\Пользователь\Рабочий стол\НТТМ 2015(1)\Сертификат НТТМ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00108"/>
            <a:ext cx="1945017" cy="2515026"/>
          </a:xfrm>
          <a:prstGeom prst="rect">
            <a:avLst/>
          </a:prstGeom>
          <a:noFill/>
        </p:spPr>
      </p:pic>
      <p:pic>
        <p:nvPicPr>
          <p:cNvPr id="51205" name="Picture 5" descr="C:\Documents and Settings\Пользователь\Рабочий стол\НТТМ 2015(1)\P1020257.JPG"/>
          <p:cNvPicPr>
            <a:picLocks noChangeAspect="1" noChangeArrowheads="1"/>
          </p:cNvPicPr>
          <p:nvPr/>
        </p:nvPicPr>
        <p:blipFill>
          <a:blip r:embed="rId3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207" y="1142984"/>
            <a:ext cx="5893635" cy="2357454"/>
          </a:xfrm>
          <a:prstGeom prst="rect">
            <a:avLst/>
          </a:prstGeom>
          <a:noFill/>
        </p:spPr>
      </p:pic>
      <p:pic>
        <p:nvPicPr>
          <p:cNvPr id="51206" name="Picture 6" descr="C:\Documents and Settings\Пользователь\Рабочий стол\НТТМ 2015(1)\P10202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857628"/>
            <a:ext cx="4143432" cy="2762167"/>
          </a:xfrm>
          <a:prstGeom prst="rect">
            <a:avLst/>
          </a:prstGeom>
          <a:noFill/>
        </p:spPr>
      </p:pic>
      <p:pic>
        <p:nvPicPr>
          <p:cNvPr id="51207" name="Picture 7" descr="C:\Documents and Settings\Пользователь\Рабочий стол\крым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86190"/>
            <a:ext cx="3810026" cy="285752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9286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Мастер-класс для членов КЛИО и «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</a:rPr>
              <a:t>Инфо-Град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4" name="Picture 2" descr="C:\Documents and Settings\Пользователь\Рабочий стол\кружок\13.04.15\P10203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071942"/>
            <a:ext cx="3429024" cy="2571768"/>
          </a:xfrm>
          <a:prstGeom prst="rect">
            <a:avLst/>
          </a:prstGeom>
          <a:noFill/>
        </p:spPr>
      </p:pic>
      <p:pic>
        <p:nvPicPr>
          <p:cNvPr id="5" name="Picture 7" descr="C:\Documents and Settings\Пользователь\Рабочий стол\кружок\13.04.15\P10203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2857520" cy="2143140"/>
          </a:xfrm>
          <a:prstGeom prst="rect">
            <a:avLst/>
          </a:prstGeom>
          <a:noFill/>
        </p:spPr>
      </p:pic>
      <p:pic>
        <p:nvPicPr>
          <p:cNvPr id="6" name="Picture 4" descr="C:\Documents and Settings\Пользователь\Рабочий стол\кружок\13.04.15\P10203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71942"/>
            <a:ext cx="3405212" cy="2553908"/>
          </a:xfrm>
          <a:prstGeom prst="rect">
            <a:avLst/>
          </a:prstGeom>
          <a:noFill/>
        </p:spPr>
      </p:pic>
      <p:pic>
        <p:nvPicPr>
          <p:cNvPr id="7" name="Picture 3" descr="C:\Documents and Settings\Пользователь\Рабочий стол\кружок\13.04.15\P10203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500174"/>
            <a:ext cx="3143272" cy="235745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57554" y="314324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Веселовский Илья, гр. РТ-27</a:t>
            </a:r>
            <a:endParaRPr lang="ru-RU" b="1" dirty="0"/>
          </a:p>
        </p:txBody>
      </p:sp>
      <p:pic>
        <p:nvPicPr>
          <p:cNvPr id="52226" name="Picture 2" descr="C:\Documents and Settings\Пользователь\Рабочий стол\кружок\13.04.15\P1020353-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643050"/>
            <a:ext cx="2071702" cy="144309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Участие в проекте «Университетские субботы»</a:t>
            </a:r>
          </a:p>
        </p:txBody>
      </p:sp>
      <p:pic>
        <p:nvPicPr>
          <p:cNvPr id="4" name="Picture 2" descr="C:\Documents and Settings\Пользователь\Рабочий стол\кружок\Университесткие субботы\P1020329.JPG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85926"/>
            <a:ext cx="9144000" cy="3571901"/>
          </a:xfrm>
          <a:prstGeom prst="rect">
            <a:avLst/>
          </a:prstGeom>
          <a:noFill/>
        </p:spPr>
      </p:pic>
      <p:pic>
        <p:nvPicPr>
          <p:cNvPr id="54276" name="Picture 4" descr="C:\Documents and Settings\Пользователь\Рабочий стол\Портфолио\Университетские субботы Астафьев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783" y="5357826"/>
            <a:ext cx="1939816" cy="15001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Экскурсионная работа</a:t>
            </a:r>
          </a:p>
        </p:txBody>
      </p:sp>
      <p:pic>
        <p:nvPicPr>
          <p:cNvPr id="3" name="Picture 2" descr="C:\Documents and Settings\Пользователь\Рабочий стол\фото\Кремль 20.11\DSC026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857296"/>
            <a:ext cx="3857652" cy="5784740"/>
          </a:xfrm>
          <a:prstGeom prst="rect">
            <a:avLst/>
          </a:prstGeom>
          <a:noFill/>
        </p:spPr>
      </p:pic>
      <p:pic>
        <p:nvPicPr>
          <p:cNvPr id="55298" name="Picture 2" descr="C:\Documents and Settings\Пользователь\Рабочий стол\Беляева Алина ОС-17 Конкурс памятников\DSCN36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857232"/>
            <a:ext cx="3595702" cy="2697081"/>
          </a:xfrm>
          <a:prstGeom prst="rect">
            <a:avLst/>
          </a:prstGeom>
          <a:noFill/>
        </p:spPr>
      </p:pic>
      <p:pic>
        <p:nvPicPr>
          <p:cNvPr id="55299" name="Picture 3" descr="C:\Documents and Settings\Пользователь\Рабочий стол\кружок\2012-2013\Музей 10.02.13\P10102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1762330" cy="2643206"/>
          </a:xfrm>
          <a:prstGeom prst="rect">
            <a:avLst/>
          </a:prstGeom>
          <a:noFill/>
        </p:spPr>
      </p:pic>
      <p:pic>
        <p:nvPicPr>
          <p:cNvPr id="55300" name="Picture 4" descr="C:\Documents and Settings\Пользователь\Рабочий стол\кружок\2012-2013\Музей 10.02.13\P101029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714752"/>
            <a:ext cx="1761755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57752" y="648866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 бункере Сталина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01090" y="857232"/>
            <a:ext cx="21431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Трагедия народов </a:t>
            </a:r>
            <a:endParaRPr lang="ru-RU" sz="1200" b="1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Встреча с ветеранами ВОВ</a:t>
            </a:r>
          </a:p>
        </p:txBody>
      </p:sp>
      <p:pic>
        <p:nvPicPr>
          <p:cNvPr id="56322" name="Picture 2" descr="C:\Documents and Settings\Пользователь\Мои документы\Downloads\P10109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3286124"/>
            <a:ext cx="5143536" cy="3357586"/>
          </a:xfrm>
          <a:prstGeom prst="rect">
            <a:avLst/>
          </a:prstGeom>
          <a:noFill/>
        </p:spPr>
      </p:pic>
      <p:pic>
        <p:nvPicPr>
          <p:cNvPr id="5" name="Picture 4" descr="C:\Documents and Settings\Пользователь\Рабочий стол\кружок\16.05 встреча с ветеранами\DSC01558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214421"/>
            <a:ext cx="5034250" cy="3357587"/>
          </a:xfrm>
          <a:prstGeom prst="rect">
            <a:avLst/>
          </a:prstGeom>
          <a:noFill/>
        </p:spPr>
      </p:pic>
      <p:pic>
        <p:nvPicPr>
          <p:cNvPr id="56323" name="Picture 3" descr="C:\Documents and Settings\Пользователь\Рабочий стол\кружок\Встреча с ветеранами 11.12.14\P10200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786322"/>
            <a:ext cx="3198835" cy="1857388"/>
          </a:xfrm>
          <a:prstGeom prst="rect">
            <a:avLst/>
          </a:prstGeom>
          <a:noFill/>
        </p:spPr>
      </p:pic>
      <p:pic>
        <p:nvPicPr>
          <p:cNvPr id="7" name="Picture 2" descr="C:\Documents and Settings\Пользователь\Мои документы\Downloads\P10108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214422"/>
            <a:ext cx="2500330" cy="187524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«Не прервется связь поколений»</a:t>
            </a:r>
          </a:p>
        </p:txBody>
      </p:sp>
      <p:pic>
        <p:nvPicPr>
          <p:cNvPr id="57346" name="Picture 2" descr="C:\Documents and Settings\Пользователь\Рабочий стол\Не прервется связь поколений\DSC_01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3372615" cy="5072098"/>
          </a:xfrm>
          <a:prstGeom prst="rect">
            <a:avLst/>
          </a:prstGeom>
          <a:noFill/>
        </p:spPr>
      </p:pic>
      <p:pic>
        <p:nvPicPr>
          <p:cNvPr id="57347" name="Picture 3" descr="C:\Documents and Settings\Пользователь\Рабочий стол\Не прервется связь поколений\DSC_00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429132"/>
            <a:ext cx="3416668" cy="2138735"/>
          </a:xfrm>
          <a:prstGeom prst="rect">
            <a:avLst/>
          </a:prstGeom>
          <a:noFill/>
        </p:spPr>
      </p:pic>
      <p:pic>
        <p:nvPicPr>
          <p:cNvPr id="57348" name="Picture 4" descr="C:\Documents and Settings\Пользователь\Рабочий стол\Не прервется связь поколений\DSC_00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500174"/>
            <a:ext cx="3214710" cy="2795400"/>
          </a:xfrm>
          <a:prstGeom prst="rect">
            <a:avLst/>
          </a:prstGeom>
          <a:noFill/>
        </p:spPr>
      </p:pic>
      <p:pic>
        <p:nvPicPr>
          <p:cNvPr id="57351" name="Picture 7" descr="C:\Documents and Settings\Пользователь\Рабочий стол\Не прервется связь поколений\DSC_008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071678"/>
            <a:ext cx="1190563" cy="164623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Самообразование преподавателя</a:t>
            </a:r>
          </a:p>
        </p:txBody>
      </p:sp>
      <p:pic>
        <p:nvPicPr>
          <p:cNvPr id="58370" name="Picture 2" descr="C:\Documents and Settings\Пользователь\Рабочий стол\Портфолио\P10203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4143404" cy="3786214"/>
          </a:xfrm>
          <a:prstGeom prst="rect">
            <a:avLst/>
          </a:prstGeom>
          <a:noFill/>
        </p:spPr>
      </p:pic>
      <p:pic>
        <p:nvPicPr>
          <p:cNvPr id="58371" name="Picture 3" descr="C:\Documents and Settings\Пользователь\Рабочий стол\Портфолио\ИКТ Чебоксары\диплом Перминова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355904"/>
            <a:ext cx="1714512" cy="1216367"/>
          </a:xfrm>
          <a:prstGeom prst="rect">
            <a:avLst/>
          </a:prstGeom>
          <a:noFill/>
        </p:spPr>
      </p:pic>
      <p:pic>
        <p:nvPicPr>
          <p:cNvPr id="58372" name="Picture 4" descr="E:\DCIM\102_PANA\P102037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214422"/>
            <a:ext cx="4125544" cy="2357454"/>
          </a:xfrm>
          <a:prstGeom prst="rect">
            <a:avLst/>
          </a:prstGeom>
          <a:noFill/>
        </p:spPr>
      </p:pic>
      <p:pic>
        <p:nvPicPr>
          <p:cNvPr id="58373" name="Picture 5" descr="C:\Documents and Settings\Пользователь\Рабочий стол\Портфолио\ИКТ Чебоксары\Сертификат Перминов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5298284"/>
            <a:ext cx="1785950" cy="1289766"/>
          </a:xfrm>
          <a:prstGeom prst="rect">
            <a:avLst/>
          </a:prstGeom>
          <a:noFill/>
        </p:spPr>
      </p:pic>
      <p:pic>
        <p:nvPicPr>
          <p:cNvPr id="58374" name="Picture 6" descr="C:\Documents and Settings\Пользователь\Рабочий стол\Портфолио\ИКТ Чебоксары\диплом Астафьев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786190"/>
            <a:ext cx="1402159" cy="1928826"/>
          </a:xfrm>
          <a:prstGeom prst="rect">
            <a:avLst/>
          </a:prstGeom>
          <a:noFill/>
        </p:spPr>
      </p:pic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7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6339">
            <a:off x="7500958" y="4786322"/>
            <a:ext cx="130459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8" descr="C:\Documents and Settings\Пользователь\Рабочий стол\Портфолио\ПедМарафон Астафьева.jpg"/>
          <p:cNvPicPr>
            <a:picLocks noChangeAspect="1" noChangeArrowheads="1"/>
          </p:cNvPicPr>
          <p:nvPr/>
        </p:nvPicPr>
        <p:blipFill>
          <a:blip r:embed="rId8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5335">
            <a:off x="4616975" y="4706658"/>
            <a:ext cx="1428760" cy="186262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Работа Клуба любителей истории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3" descr="C:\Documents and Settings\Пользователь\Рабочий стол\кружок\17октября2013\P1010475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039796"/>
            <a:ext cx="3643338" cy="5667417"/>
          </a:xfrm>
          <a:prstGeom prst="rect">
            <a:avLst/>
          </a:prstGeom>
          <a:noFill/>
          <a:ln w="76200">
            <a:noFill/>
          </a:ln>
        </p:spPr>
      </p:pic>
      <p:pic>
        <p:nvPicPr>
          <p:cNvPr id="5" name="Picture 2" descr="C:\Documents and Settings\Пользователь\Рабочий стол\кружок\кружок 21.03.13\P1010302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143379"/>
            <a:ext cx="3929108" cy="2619623"/>
          </a:xfrm>
          <a:prstGeom prst="rect">
            <a:avLst/>
          </a:prstGeom>
          <a:noFill/>
        </p:spPr>
      </p:pic>
      <p:pic>
        <p:nvPicPr>
          <p:cNvPr id="1026" name="Picture 2" descr="C:\Documents and Settings\Пользователь\Рабочий стол\кружок\2013-2014\23.05.14\P10108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071546"/>
            <a:ext cx="3881465" cy="29110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Участие во Всероссийских, городских и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</a:rPr>
              <a:t>внутриколледжных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олимпиадах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Участие во Всероссийской олимпиаде школьников</a:t>
            </a:r>
            <a:endParaRPr lang="ru-RU" sz="2000" b="1" dirty="0"/>
          </a:p>
        </p:txBody>
      </p:sp>
      <p:pic>
        <p:nvPicPr>
          <p:cNvPr id="5" name="Picture 2" descr="C:\Documents and Settings\Пользователь\Рабочий стол\кружок\печать\P10108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89" y="1500175"/>
            <a:ext cx="6572295" cy="492922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7143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Компьютерные олимпиады по ВОВ</a:t>
            </a:r>
          </a:p>
        </p:txBody>
      </p:sp>
      <p:pic>
        <p:nvPicPr>
          <p:cNvPr id="7172" name="Picture 4" descr="C:\Documents and Settings\Пользователь\Рабочий стол\Конкурсы фотографий\P1010601-3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998943"/>
            <a:ext cx="3786214" cy="5680556"/>
          </a:xfrm>
          <a:prstGeom prst="rect">
            <a:avLst/>
          </a:prstGeom>
          <a:noFill/>
        </p:spPr>
      </p:pic>
      <p:pic>
        <p:nvPicPr>
          <p:cNvPr id="7173" name="Picture 5" descr="C:\Documents and Settings\Пользователь\Рабочий стол\Конкурсы и Олимпиады\Битва под Москвой 8.12.14\P1010955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000108"/>
            <a:ext cx="3714776" cy="2786082"/>
          </a:xfrm>
          <a:prstGeom prst="rect">
            <a:avLst/>
          </a:prstGeom>
          <a:noFill/>
        </p:spPr>
      </p:pic>
      <p:pic>
        <p:nvPicPr>
          <p:cNvPr id="7174" name="Picture 6" descr="C:\Documents and Settings\Пользователь\Рабочий стол\Конкурсы и Олимпиады\Олимпиады 2012\олимпиада 23.11\DSC00884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929066"/>
            <a:ext cx="3714776" cy="278608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Пользователь\Рабочий стол\Педсов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</a:rPr>
              <a:t>Интернет-конкурсы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2865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Городской конкурс, посвященный году Культуры в России</a:t>
            </a:r>
            <a:endParaRPr lang="ru-RU" b="1" dirty="0"/>
          </a:p>
        </p:txBody>
      </p:sp>
      <p:pic>
        <p:nvPicPr>
          <p:cNvPr id="5" name="Picture 6" descr="C:\Documents and Settings\Пользователь\Рабочий стол\Конкурсные работы студентов\Утраченная Москва\грамота Перминово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429132"/>
            <a:ext cx="1436428" cy="1857389"/>
          </a:xfrm>
          <a:prstGeom prst="rect">
            <a:avLst/>
          </a:prstGeom>
          <a:noFill/>
        </p:spPr>
      </p:pic>
      <p:pic>
        <p:nvPicPr>
          <p:cNvPr id="6" name="Picture 4" descr="C:\Documents and Settings\Пользователь\Рабочий стол\Конкурсные работы студентов\грамота Кравченко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2500306"/>
            <a:ext cx="1470658" cy="1901650"/>
          </a:xfrm>
          <a:prstGeom prst="rect">
            <a:avLst/>
          </a:prstGeom>
          <a:noFill/>
        </p:spPr>
      </p:pic>
      <p:pic>
        <p:nvPicPr>
          <p:cNvPr id="7" name="Picture 7" descr="C:\Documents and Settings\Пользователь\Рабочий стол\Конкурсные работы студентов\Утраченная Москва\грамота Астафьев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2880" y="500043"/>
            <a:ext cx="1436427" cy="1857388"/>
          </a:xfrm>
          <a:prstGeom prst="rect">
            <a:avLst/>
          </a:prstGeom>
          <a:noFill/>
        </p:spPr>
      </p:pic>
      <p:pic>
        <p:nvPicPr>
          <p:cNvPr id="9218" name="Picture 2" descr="C:\Documents and Settings\Пользователь\Рабочий стол\Конкурсы и Олимпиады\Утраченная Москва 2014\image\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357298"/>
            <a:ext cx="5881430" cy="442915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Тематические Международные и Всероссийские дистанционные конкурсы 2014-2015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уч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. г.</a:t>
            </a:r>
          </a:p>
        </p:txBody>
      </p:sp>
      <p:pic>
        <p:nvPicPr>
          <p:cNvPr id="10243" name="Picture 3" descr="C:\Documents and Settings\Пользователь\Рабочий стол\Портфолио\World_War_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571611"/>
            <a:ext cx="3518991" cy="2010361"/>
          </a:xfrm>
          <a:prstGeom prst="rect">
            <a:avLst/>
          </a:prstGeom>
          <a:noFill/>
        </p:spPr>
      </p:pic>
      <p:pic>
        <p:nvPicPr>
          <p:cNvPr id="10245" name="Picture 5" descr="http://strana-greciya.ru/foto/1226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3429024" cy="21388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71802" y="2571744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?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10247" name="Picture 7" descr="http://www.history-ryazan.ru/system/files/images/user_images/u1/1812_3_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000504"/>
            <a:ext cx="3357586" cy="251819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85720" y="3929066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«Загадки Древней Греции»</a:t>
            </a:r>
          </a:p>
          <a:p>
            <a:pPr algn="ctr"/>
            <a:r>
              <a:rPr lang="ru-RU" b="1" dirty="0" smtClean="0"/>
              <a:t>1-е место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29388" y="6143644"/>
            <a:ext cx="2714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Казаки в Париже 1814 г.</a:t>
            </a:r>
            <a:endParaRPr lang="ru-RU" sz="1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6143644"/>
            <a:ext cx="3286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«Наполеоновские войны»</a:t>
            </a:r>
          </a:p>
          <a:p>
            <a:pPr algn="ctr"/>
            <a:r>
              <a:rPr lang="ru-RU" b="1" dirty="0" smtClean="0"/>
              <a:t>1, 2 место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2786050" y="6072206"/>
            <a:ext cx="28575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 flipH="1">
            <a:off x="6500826" y="6072206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00826" y="3786190"/>
            <a:ext cx="2643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«Вторая мировая. 2195 дней войны»</a:t>
            </a:r>
          </a:p>
          <a:p>
            <a:pPr algn="ctr"/>
            <a:r>
              <a:rPr lang="ru-RU" b="1" dirty="0" smtClean="0"/>
              <a:t>1, 2 место</a:t>
            </a:r>
          </a:p>
        </p:txBody>
      </p:sp>
      <p:sp>
        <p:nvSpPr>
          <p:cNvPr id="17" name="TextBox 16"/>
          <p:cNvSpPr txBox="1"/>
          <p:nvPr/>
        </p:nvSpPr>
        <p:spPr>
          <a:xfrm rot="20305774">
            <a:off x="4591243" y="1321652"/>
            <a:ext cx="35719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Международные</a:t>
            </a:r>
            <a:endParaRPr lang="ru-RU" sz="1400" b="1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azetastrela.ru/gazeta/img.php?number=497&amp;id=2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714465" cy="4066615"/>
          </a:xfrm>
          <a:prstGeom prst="rect">
            <a:avLst/>
          </a:prstGeom>
          <a:noFill/>
        </p:spPr>
      </p:pic>
      <p:pic>
        <p:nvPicPr>
          <p:cNvPr id="49154" name="Picture 2" descr="http://forums-su.com/download/file.php?id=400963&amp;mode=view/DSC01858.JPG"/>
          <p:cNvPicPr>
            <a:picLocks noChangeAspect="1" noChangeArrowheads="1"/>
          </p:cNvPicPr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721" y="1357298"/>
            <a:ext cx="5412817" cy="40005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0166" y="78579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с е </a:t>
            </a:r>
            <a:r>
              <a:rPr lang="ru-RU" b="1" dirty="0" err="1" smtClean="0"/>
              <a:t>р</a:t>
            </a:r>
            <a:r>
              <a:rPr lang="ru-RU" b="1" dirty="0" smtClean="0"/>
              <a:t> о с </a:t>
            </a:r>
            <a:r>
              <a:rPr lang="ru-RU" b="1" dirty="0" err="1" smtClean="0"/>
              <a:t>с</a:t>
            </a:r>
            <a:r>
              <a:rPr lang="ru-RU" b="1" dirty="0" smtClean="0"/>
              <a:t> и </a:t>
            </a:r>
            <a:r>
              <a:rPr lang="ru-RU" b="1" dirty="0" err="1" smtClean="0"/>
              <a:t>й</a:t>
            </a:r>
            <a:r>
              <a:rPr lang="ru-RU" b="1" dirty="0" smtClean="0"/>
              <a:t> с к и 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5929330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«Инквизиция»</a:t>
            </a:r>
          </a:p>
          <a:p>
            <a:pPr algn="ctr"/>
            <a:r>
              <a:rPr lang="ru-RU" b="1" dirty="0" smtClean="0"/>
              <a:t>2, 3 место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57214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Кресло допросов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5857892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«Наука побеждать» А.В. Суворов</a:t>
            </a:r>
          </a:p>
          <a:p>
            <a:pPr algn="ctr"/>
            <a:r>
              <a:rPr lang="ru-RU" b="1" dirty="0" smtClean="0"/>
              <a:t>1, 2, 3 место</a:t>
            </a:r>
            <a:endParaRPr lang="ru-RU" b="1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Общественно-политический Всероссийский конкурс «Молодежное движение» 2015 г.</a:t>
            </a:r>
          </a:p>
        </p:txBody>
      </p:sp>
      <p:pic>
        <p:nvPicPr>
          <p:cNvPr id="4" name="Picture 2" descr="E:\кружок\13.04.15\P1020350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571612"/>
            <a:ext cx="6858048" cy="5143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357958"/>
            <a:ext cx="1357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1-е место</a:t>
            </a:r>
            <a:endParaRPr lang="ru-RU" sz="1600" b="1" dirty="0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8ce696e9412443ecc57c32ed4796326ae4778a"/>
</p:tagLst>
</file>

<file path=ppt/theme/theme1.xml><?xml version="1.0" encoding="utf-8"?>
<a:theme xmlns:a="http://schemas.openxmlformats.org/drawingml/2006/main" name="Колледж">
  <a:themeElements>
    <a:clrScheme name="Пиксел 3">
      <a:dk1>
        <a:srgbClr val="006699"/>
      </a:dk1>
      <a:lt1>
        <a:srgbClr val="FFFFFF"/>
      </a:lt1>
      <a:dk2>
        <a:srgbClr val="333399"/>
      </a:dk2>
      <a:lt2>
        <a:srgbClr val="FFFFFF"/>
      </a:lt2>
      <a:accent1>
        <a:srgbClr val="0099CC"/>
      </a:accent1>
      <a:accent2>
        <a:srgbClr val="0386AF"/>
      </a:accent2>
      <a:accent3>
        <a:srgbClr val="ADADCA"/>
      </a:accent3>
      <a:accent4>
        <a:srgbClr val="DADADA"/>
      </a:accent4>
      <a:accent5>
        <a:srgbClr val="AACAE2"/>
      </a:accent5>
      <a:accent6>
        <a:srgbClr val="02799E"/>
      </a:accent6>
      <a:hlink>
        <a:srgbClr val="FFCC00"/>
      </a:hlink>
      <a:folHlink>
        <a:srgbClr val="6699FF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2674</TotalTime>
  <Words>190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Times New Roman</vt:lpstr>
      <vt:lpstr>Wingdings</vt:lpstr>
      <vt:lpstr>Колледж</vt:lpstr>
      <vt:lpstr>Тема Office</vt:lpstr>
      <vt:lpstr>Презентация PowerPoint</vt:lpstr>
      <vt:lpstr>Работа Клуба любителей истории</vt:lpstr>
      <vt:lpstr>Участие во Всероссийских, городских и внутриколледжных олимпиадах</vt:lpstr>
      <vt:lpstr>Компьютерные олимпиады по ВОВ</vt:lpstr>
      <vt:lpstr>Презентация PowerPoint</vt:lpstr>
      <vt:lpstr>Интернет-конкурсы</vt:lpstr>
      <vt:lpstr>Тематические Международные и Всероссийские дистанционные конкурсы 2014-2015 уч. г.</vt:lpstr>
      <vt:lpstr>Презентация PowerPoint</vt:lpstr>
      <vt:lpstr>Общественно-политический Всероссийский конкурс «Молодежное движение» 2015 г.</vt:lpstr>
      <vt:lpstr>Участие в НТТМ</vt:lpstr>
      <vt:lpstr>Мастер-класс для членов КЛИО и «Инфо-Град»</vt:lpstr>
      <vt:lpstr>Участие в проекте «Университетские субботы»</vt:lpstr>
      <vt:lpstr>Экскурсионная работа</vt:lpstr>
      <vt:lpstr>Встреча с ветеранами ВОВ</vt:lpstr>
      <vt:lpstr>«Не прервется связь поколений»</vt:lpstr>
      <vt:lpstr>Самообразование преподавателя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39history</dc:creator>
  <cp:lastModifiedBy>Астафьева Светлана Анатольевна</cp:lastModifiedBy>
  <cp:revision>443</cp:revision>
  <dcterms:created xsi:type="dcterms:W3CDTF">2012-07-04T10:43:01Z</dcterms:created>
  <dcterms:modified xsi:type="dcterms:W3CDTF">2017-05-10T16:01:10Z</dcterms:modified>
</cp:coreProperties>
</file>