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80" r:id="rId3"/>
    <p:sldId id="257" r:id="rId4"/>
    <p:sldId id="281" r:id="rId5"/>
    <p:sldId id="279" r:id="rId6"/>
    <p:sldId id="270" r:id="rId7"/>
    <p:sldId id="271" r:id="rId8"/>
    <p:sldId id="272" r:id="rId9"/>
    <p:sldId id="273" r:id="rId10"/>
    <p:sldId id="258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09867-8768-4CA4-8B32-80EAFA578D4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9DB2F-4DCB-4B78-AF4F-D12844B0F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B4396-25E9-4600-9C50-4FA344F4FEBE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1F96C-0B9E-43F5-8A48-EC6C8C6E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500042"/>
            <a:ext cx="807756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</a:t>
            </a:r>
          </a:p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чтению и развитию речи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714356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C:\Documents and Settings\Пользователь\Рабочий стол\p17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643050"/>
            <a:ext cx="6286544" cy="4429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500042"/>
            <a:ext cx="9144000" cy="15567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Весть летит во все концы: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ксперт\Downloads\итти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786742" cy="47684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С фронта едут, едут, едут 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ксперт\Downloads\ен67ёёё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00108"/>
            <a:ext cx="4666300" cy="55721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Наши братья и отцы!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ксперт\Downloads\ц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7215238" cy="4786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На груди у всех медали,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 груд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428736"/>
            <a:ext cx="6643702" cy="49827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А у многих – ордена.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071678"/>
            <a:ext cx="5929321" cy="44469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Где они не побывали 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И в какие только </a:t>
            </a:r>
            <a:r>
              <a:rPr lang="ru-RU" sz="4000" b="1" smtClean="0">
                <a:solidFill>
                  <a:srgbClr val="FF0000"/>
                </a:solidFill>
                <a:latin typeface="Georgia" pitchFamily="18" charset="0"/>
              </a:rPr>
              <a:t>дали </a:t>
            </a:r>
            <a:br>
              <a:rPr lang="ru-RU" sz="4000" b="1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smtClean="0">
                <a:solidFill>
                  <a:srgbClr val="FF0000"/>
                </a:solidFill>
                <a:latin typeface="Georgia" pitchFamily="18" charset="0"/>
              </a:rPr>
              <a:t>Не 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бросала их война!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2017-05-08_10-01-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8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71736" y="35004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C. Михалков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00042"/>
            <a:ext cx="807756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Спать легли однажды дети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807756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Словарная работа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571612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Фронт – место военных действий</a:t>
            </a:r>
          </a:p>
        </p:txBody>
      </p:sp>
      <p:pic>
        <p:nvPicPr>
          <p:cNvPr id="1026" name="Picture 2" descr="https://navalny.com/nvlnblog_files/img/54/70/3543/fr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00372"/>
            <a:ext cx="5353003" cy="3308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Эксперт\Downloads\прн7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6643703" cy="4982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Спать легли однажды дети – Окна все затемнены,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 н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7074924" cy="50006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А проснулись на рассвете – 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В окнах свет и нет войны!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ксперт\Downloads\пр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57298"/>
            <a:ext cx="4621728" cy="52864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Можно больше не прощаться, 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И на фронт не провожать,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ксперт\Downloads\вой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14488"/>
            <a:ext cx="6000764" cy="45005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И налётов не бояться, 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И ночных тревог не ждать.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..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143116"/>
            <a:ext cx="6715173" cy="4000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628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Люди празднуют Победу!</a:t>
            </a:r>
            <a:b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</TotalTime>
  <Words>79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Спать легли однажды дети – Окна все затемнены,</vt:lpstr>
      <vt:lpstr>А проснулись на рассвете –  В окнах свет и нет войны!</vt:lpstr>
      <vt:lpstr>Можно больше не прощаться,  И на фронт не провожать,</vt:lpstr>
      <vt:lpstr>И налётов не бояться,  И ночных тревог не ждать.</vt:lpstr>
      <vt:lpstr>Люди празднуют Победу! </vt:lpstr>
      <vt:lpstr>Слайд 10</vt:lpstr>
      <vt:lpstr>С фронта едут, едут, едут </vt:lpstr>
      <vt:lpstr>Наши братья и отцы!</vt:lpstr>
      <vt:lpstr>На груди у всех медали,</vt:lpstr>
      <vt:lpstr>А у многих – ордена. </vt:lpstr>
      <vt:lpstr>Где они не побывали  И в какие только дали  Не бросала их война!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Оксана</cp:lastModifiedBy>
  <cp:revision>25</cp:revision>
  <dcterms:created xsi:type="dcterms:W3CDTF">2011-05-05T18:35:03Z</dcterms:created>
  <dcterms:modified xsi:type="dcterms:W3CDTF">2017-05-10T15:49:57Z</dcterms:modified>
</cp:coreProperties>
</file>