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am.ru/detskijsad/proektnaja-dejatelnost-v-dou-cherez-mentalnye-karty.html" TargetMode="External"/><Relationship Id="rId3" Type="http://schemas.openxmlformats.org/officeDocument/2006/relationships/hyperlink" Target="http://www.studfiles.ru/preview/5576589/" TargetMode="External"/><Relationship Id="rId7" Type="http://schemas.openxmlformats.org/officeDocument/2006/relationships/hyperlink" Target="http://www.ronl.ru/sochineniya/pedagogika/168602/" TargetMode="External"/><Relationship Id="rId2" Type="http://schemas.openxmlformats.org/officeDocument/2006/relationships/hyperlink" Target="https://moluch.ru/conf/ped/archive/22/2190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d-kopilka.ru/blogs/tatjana-nikolaevna-dvoreckaja/yese-profesionalnyi-vybor.html" TargetMode="External"/><Relationship Id="rId11" Type="http://schemas.openxmlformats.org/officeDocument/2006/relationships/hyperlink" Target="https://yandex.ru/video/search?filmId=14643574091744097900&amp;text=&#1082;&#1072;&#1082;%20&#1074;&#1079;&#1072;&#1080;&#1084;&#1086;&#1076;&#1077;&#1081;&#1089;&#1090;&#1074;&#1091;&#1077;&#1090;%20&#1087;&#1077;&#1076;&#1072;&#1075;&#1086;&#1075;%20&#1089;%20&#1088;&#1086;&#1076;&#1080;&#1090;&#1077;&#1083;&#1103;&#1084;&#1080;" TargetMode="External"/><Relationship Id="rId5" Type="http://schemas.openxmlformats.org/officeDocument/2006/relationships/hyperlink" Target="https://www.adou.ru/conference_notes/57" TargetMode="External"/><Relationship Id="rId10" Type="http://schemas.openxmlformats.org/officeDocument/2006/relationships/hyperlink" Target="https://yandex.ru/images/search?text=&#1074;&#1086;&#1089;&#1087;&#1080;&#1090;&#1072;&#1090;&#1077;&#1083;&#1100;&amp;img_url=http%3A%2F%2Fgbdou4.rprim.gov.spb.ru%2Fpublic%2Fusers%2F993%2FJPG%2F24052016753.jpg&amp;pos=14&amp;rpt=simage" TargetMode="External"/><Relationship Id="rId4" Type="http://schemas.openxmlformats.org/officeDocument/2006/relationships/hyperlink" Target="https://vk.com/away.php?to=http%3A%2F%2Fbagnenko.name%2Fblog%2Fmake-the-interview&amp;cc_key" TargetMode="External"/><Relationship Id="rId9" Type="http://schemas.openxmlformats.org/officeDocument/2006/relationships/hyperlink" Target="https://yandex.ru/images/search?text=&#1074;&#1086;&#1089;&#1087;&#1080;&#1090;&#1072;&#1090;&#1077;&#1083;&#1100;&amp;img_url=https%3A%2F%2Freklamasevproduction.s3.amazonaws.com%2Fadvt_photo%2F658752%2F9980307.png&amp;pos=0&amp;rpt=simag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8215338" cy="1071546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департамент образования администрации Владимирской области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ВЛАДИМИРСКОЙ ОБЛАСТИ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«МУРОМСКИЙ ПЕДАГОГИЧЕСКИЙ КОЛЛЕДЖ»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071546"/>
            <a:ext cx="7498080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«Профессиональная деятельность педагога»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http://kuzmenco-artem.ucoz.ru/DOCC/novoe/152149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76302"/>
            <a:ext cx="6015055" cy="3981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информация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5516" y="0"/>
            <a:ext cx="7958484" cy="3143248"/>
          </a:xfrm>
        </p:spPr>
      </p:pic>
      <p:pic>
        <p:nvPicPr>
          <p:cNvPr id="5" name="Рисунок 4" descr="image0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286" y="3286124"/>
            <a:ext cx="8111714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-1"/>
            <a:ext cx="7858180" cy="685800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846158"/>
          </a:xfrm>
        </p:spPr>
        <p:txBody>
          <a:bodyPr>
            <a:normAutofit/>
          </a:bodyPr>
          <a:lstStyle/>
          <a:p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sz="4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8286776" cy="53911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профессиональные функции педагога ДО: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Образовательная функция – направлена на сознательное овладение воспитателями ДОУ дидактической теорией, системой профессиональных знаний, умений, навыков, социальным опытом в интересах личности и общества.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Развивающая функция – заключается в том, что совершенствование и активизация дидактических знаний и умений воспитателей происходит одновременно с развитием профессионального мышления, памяти и речи, педагогических способностей, которые позволяют использовать и применять более эффективный и творческий подход в создании условий для гармоничного развития детей, организации воспитательно-образовательного процесса в дошкольном образовательном учреждении.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Нормативная функция – профессионально-педагогической культуры воспитателя осуществляет регулирование в системе деятельности педагога.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7862150" cy="62484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Информационная функция – воспитатель должен быть ориентирован в многообразном потоке психолого-педагогической и методической информации; уметь работать с информацией с помощью этих средств для удовлетворения личных и общественных потребностей.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Координирующая функция – заключается в вариативности содержания учебного процесса, подборе технологий.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Диагностическая функция – заключается в умении на высоком уровне, комплексно и творчески решать сложные профессиональные задачи.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Коммуникативная функция – способность к общению, имеющая свою специфику в сфере педагогического воздействия.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Воспитательная функция – на основе психолого-педагогических и специальных знаний педагог воспитывает в себе убеждения, мотивы, ценности, нормы поведения в отношении окружающих людей и природного окружения.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im0-tub-ru.yandex.net/i?id=78531b2c72ba6d081e1ed2f95cbb6a30&amp;n=33&amp;h=207&amp;w=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357694"/>
            <a:ext cx="6786610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Задание №3</a:t>
            </a:r>
            <a:endParaRPr lang="ru-RU" sz="4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8501090" cy="6143644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sz="4300" i="1" u="sng" dirty="0" smtClean="0">
                <a:latin typeface="Times New Roman" pitchFamily="18" charset="0"/>
                <a:cs typeface="Times New Roman" pitchFamily="18" charset="0"/>
              </a:rPr>
              <a:t>Эссе на тему:</a:t>
            </a:r>
          </a:p>
          <a:p>
            <a:pPr algn="ctr"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500" b="1" i="1" dirty="0" smtClean="0">
                <a:latin typeface="Times New Roman" pitchFamily="18" charset="0"/>
                <a:cs typeface="Times New Roman" pitchFamily="18" charset="0"/>
              </a:rPr>
              <a:t>Профессиональная деятельность педагога дошкольного учреждения».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           Счастлив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человек, который утром с радостью идет на работу, а вечером с радостью возвращается домой. Надо ли говорить, какое важное место в жизни каждого из нас занимает профессиональная деятельность. В ней – источник достоинства, возможность реализовать свои разнообразные способности, личностный потенциал, она дает широкий круг общения.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          Каждый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педагог это буквально скульптор детских душ. Задача педагога раскрыть в каждом ребёнке его способности, помочь выбрать верную дорогу в жизни. Именно наш каждодневный труд помогает сформировать в ребенке необходимые качества человека. Такие как: ответственность, аккуратность, трудолюбие, любознательность, целеустремленность, дружелюбие и другие. Очень важно, за время дошкольного детства научить ребенка свободно излагать свое мнение, уметь слушать мнения товарищей, сформировать умение работать в коллективе. Важной задачей дошкольного детства является взаимосвязь воспитания, обучения и развития ребенка. Это педагогический процесс заключается в единстве и целостности процесса образования. Взаимодействие педагога и воспитанников – процесс взаимного влияния взрослого и детей друг на друга, в результате которого происходит их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взаиморазвитие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и саморазвитие. Педагогическая работа состоит в том, что бы создать условия направленные на развитие личности ребенка, увидеть и раскрыть индивидуальность и способности каждого ребенка. Ребенок должен не только получить знания, но и уметь поделиться с окружающими людьми накопленным опытом, наблюдениями. Способность вести беседу с собеседником на разные темы закладывает коммуникативные качества личности. </a:t>
            </a:r>
            <a:endParaRPr lang="ru-RU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933588" cy="68580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Дошкольное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образование направлено на формирование общей культуры, развитие физических, интеллектуальных, нравственных, эстетических и личностных качеств, формирование предпосылок учебной деятельности, сохранение и укрепление здоровья детей дошкольного возраста. Ведь, как сказал Я.А.Каменский, «наша профессия самая лучшая, как никакая другая под солнцем». Ведь от того, насколько проникнем мы в детское сердечко, раскроем человеческую душу, зависит и то, кем ребёнок станет в будущем: будет ли он возводить огромные дома, исцелять людей от пока что неизлечимых болезней, рассекать глубины космического пространства, а может быть, так же, стоя у доски, будет «сеять вечное, доброе, чистое». Взаимодействие должно носить положительный позитивный настрой. Наши общие усилия должны быть направлены на благополучие и успехи ребенка, сохранение его физического, психического и социального здоровья, помочь сформировать у ребенка позитивный настрой и желание приобретать знания. Воспитатель – лицо, осуществляющее воспитание, принимающее на себя ответственность за условия жизни и развития личности другого человека. Педагог –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высоко-профессиональный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современный воспитатель. Педагог должен относиться к своей работе ответственно, качественно. Сам воспитатель выступает как бы в роли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самоэксперта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Необходимо контролировать себя, мотивировать на успешное выполнение профессиональных обязанностей. Часто для педагога его воспитанники становятся источником обретения силы и веры. Мы каждый день смотрим в широко раскрытые глаза детей и вместе с ними живем в детстве и юности. Их достижения и успехи, радость доверительного общения позволяют обрести внутреннюю устойчивость, уверенно глядеть в будущее, обновлять свои взгляды и позиции. Если обратить внимание на людей чье творческое долголетие вызывает восхищение, то можно обнаружить, что оно связано, прежде всего, с постоянными контактами, обменом мнениями, взаимодействием с молодыми людьми. Педагог, воплощающий в себе лучшие человеческие качества, является примером для подражания. Работа должна приносить радость и нам самим и людям, которые находятся рядом с нами. Как сказал великий философ древности Конфуций: Найди себе дело по душе и тебе не придется работать ни одного дня в жизни. Воспитатель – это призвание души и зов сердца! Гордость воспитателя – это успехи его воспитанников.</a:t>
            </a:r>
          </a:p>
          <a:p>
            <a:pPr>
              <a:buNone/>
            </a:pPr>
            <a:endParaRPr lang="ru-RU" sz="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Работу выполняли:</a:t>
            </a:r>
            <a:endParaRPr lang="ru-RU" sz="4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53911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Команда №1 – «Историки»: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Даша, Киселева Катя;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Команда №2 – «Корреспонденты»: Паршина Лера,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Хоснуллина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Лена;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Команда №3 – «Философы»: Волкова Оля,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Колчанова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Аня;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Команда №4 – «Дизайнеры», капитан команды: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Плаксова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Оксана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214338"/>
            <a:ext cx="7498080" cy="114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sz="4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7933588" cy="539116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https://moluch.ru/conf/ped/archive/22/2190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http://www.studfiles.ru/preview/5576589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https://vk.com/away.php?to=http%3A%2F%2Fbagnenko.name%2Fblog%2Fmake-the-interview&amp;cc_key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www.adou.ru/conference_notes/57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ped-kopilka.ru/blogs/tatjana-nikolaevna-dvoreckaja/yese-profesionalnyi-vybor.html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http://www.ronl.ru/sochineniya/pedagogika/168602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www.maam.ru/detskijsad/proektnaja-dejatelnost-v-dou-cherez-mentalnye-karty.html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https://yandex.ru/images/search?text=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воспитатель&amp;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img_url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9"/>
              </a:rPr>
              <a:t>=https%3A%2F%2Freklamasevproduction.s3.amazonaws.com%2Fadvt_photo%2F658752%2F9980307.png&amp;pos=0&amp;rpt=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simage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https://yandex.ru/images/search?text=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  <a:hlinkClick r:id="rId10"/>
              </a:rPr>
              <a:t>воспитатель&amp;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10"/>
              </a:rPr>
              <a:t>img_url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0"/>
              </a:rPr>
              <a:t>=http%3A%2F%2Fgbdou4.rprim.gov.spb.ru%2Fpublic%2Fusers%2F993%2FJPG%2F24052016753.jpg&amp;pos=14&amp;rpt=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10"/>
              </a:rPr>
              <a:t>simage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https://yandex.ru/video/search?filmId=14643574091744097900&amp;text=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11"/>
              </a:rPr>
              <a:t>как%20взаимодействует%20педагог%20с%20родителями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-500090"/>
            <a:ext cx="8072462" cy="1428736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Педагогическая деятельность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000108"/>
            <a:ext cx="8143900" cy="272194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– это особая сфера деятельности, направленная на передачу новому поколению человечества опыта, накопленного предыдущими поколениями. Педагогическая деятельность представляет собой управление деятельностью воспитанника и процессом взаимодействия с ним с целью его воспитания и обучения, развития его как личности. </a:t>
            </a:r>
          </a:p>
          <a:p>
            <a:endParaRPr lang="ru-RU" dirty="0"/>
          </a:p>
        </p:txBody>
      </p:sp>
      <p:pic>
        <p:nvPicPr>
          <p:cNvPr id="26626" name="Picture 2" descr="http://mdoy.ru/upload/dou/18/content_image/14859503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071942"/>
            <a:ext cx="8143900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8577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Команда №1 – «Историки»</a:t>
            </a:r>
            <a:endParaRPr lang="ru-RU" sz="4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8286776" cy="6000768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9200" b="1" i="1" u="sng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600" b="1" i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9600" b="1" i="1" u="sng" dirty="0" smtClean="0">
                <a:latin typeface="Times New Roman" pitchFamily="18" charset="0"/>
                <a:cs typeface="Times New Roman" pitchFamily="18" charset="0"/>
              </a:rPr>
              <a:t>№1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9200" i="1" u="sng" dirty="0" smtClean="0">
                <a:latin typeface="Times New Roman" pitchFamily="18" charset="0"/>
                <a:cs typeface="Times New Roman" pitchFamily="18" charset="0"/>
              </a:rPr>
              <a:t>Компетентность</a:t>
            </a:r>
            <a:r>
              <a:rPr lang="ru-RU" sz="9200" dirty="0" smtClean="0">
                <a:latin typeface="Times New Roman" pitchFamily="18" charset="0"/>
                <a:cs typeface="Times New Roman" pitchFamily="18" charset="0"/>
              </a:rPr>
              <a:t> – это то, чему можно научиться (во время учебы или на практике), то есть в случае нашего исследования – это уровень владения учителем преподаваемым языком, его педагогическая, психологическая и методическая грамотность, наличие практического опыта работы с обучаемыми той или иной возрастной группы.</a:t>
            </a:r>
          </a:p>
          <a:p>
            <a:pPr algn="just"/>
            <a:r>
              <a:rPr lang="ru-RU" sz="9200" i="1" u="sng" dirty="0" smtClean="0">
                <a:latin typeface="Times New Roman" pitchFamily="18" charset="0"/>
                <a:cs typeface="Times New Roman" pitchFamily="18" charset="0"/>
              </a:rPr>
              <a:t>Компетенция</a:t>
            </a:r>
            <a:r>
              <a:rPr lang="ru-RU" sz="9200" dirty="0" smtClean="0">
                <a:latin typeface="Times New Roman" pitchFamily="18" charset="0"/>
                <a:cs typeface="Times New Roman" pitchFamily="18" charset="0"/>
              </a:rPr>
              <a:t> – это наличие врожденных или благоприобретенных качеств, необходимых для профессии педагога: умение работать с аудиторией того или иного возраста, способность к изучению иностранных языков, терпение, </a:t>
            </a:r>
            <a:r>
              <a:rPr lang="ru-RU" sz="9200" dirty="0" err="1" smtClean="0"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sz="9200" dirty="0" smtClean="0">
                <a:latin typeface="Times New Roman" pitchFamily="18" charset="0"/>
                <a:cs typeface="Times New Roman" pitchFamily="18" charset="0"/>
              </a:rPr>
              <a:t>, способность к психологическому наблюдению и анализу и т.д. Какие-то из этих качеств, несомненно, можно воспитать в себе, однако опыт работы студентов и молодых учителей позволяет прийти к заключению, что большинство компонентов педагогической компетенции учителя действительной является либо врожденными, либо заложенными в ребенке с детства.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774720"/>
          </a:xfrm>
        </p:spPr>
        <p:txBody>
          <a:bodyPr/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857232"/>
          <a:ext cx="8501090" cy="595199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803134"/>
                <a:gridCol w="4697956"/>
              </a:tblGrid>
              <a:tr h="593781">
                <a:tc>
                  <a:txBody>
                    <a:bodyPr/>
                    <a:lstStyle/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</a:t>
                      </a:r>
                      <a:endParaRPr lang="ru-RU" sz="16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Профессиональная компетенция в вопросах педагогики</a:t>
                      </a:r>
                      <a:endParaRPr lang="ru-RU" sz="16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1278">
                <a:tc>
                  <a:txBody>
                    <a:bodyPr/>
                    <a:lstStyle/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 Амо́с Ко́менский</a:t>
                      </a:r>
                    </a:p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(1592-1670)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основоположник научной педагогики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003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Иоганн Генрих</a:t>
                      </a:r>
                    </a:p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Песталоцци</a:t>
                      </a:r>
                    </a:p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(1746-1827)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внёс значительный вклад в развитие педагогической теории и практики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0039">
                <a:tc>
                  <a:txBody>
                    <a:bodyPr/>
                    <a:lstStyle/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Константи́н Дми́триевич</a:t>
                      </a:r>
                    </a:p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Уши́нский</a:t>
                      </a:r>
                    </a:p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(1823-1870)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русский педагог, основоположник научной педагогики в России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06324">
                <a:tc>
                  <a:txBody>
                    <a:bodyPr/>
                    <a:lstStyle/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Васи́лий Алекса́ндрович</a:t>
                      </a:r>
                    </a:p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Сухомли́нский</a:t>
                      </a:r>
                    </a:p>
                    <a:p>
                      <a:pPr algn="ctr"/>
                      <a:r>
                        <a:rPr kumimoji="0" lang="vi-VN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(1918-1970)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создал оригинальную педагогическую систему, основывающуюся на принципах гуманизма, на признании личности ребёнка высшей ценностью. В советской педагогике своего времени стал разрабатывать гуманистические традиции отечественной и мировой педагогической мысли.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880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Геннадий </a:t>
                      </a:r>
                      <a:r>
                        <a:rPr kumimoji="0" lang="ru-RU" sz="15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Никандрович</a:t>
                      </a:r>
                      <a:endParaRPr kumimoji="0" lang="ru-RU" sz="15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Волков</a:t>
                      </a:r>
                    </a:p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(1927-2010)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профессор, доктор педагогических наук, основатель </a:t>
                      </a:r>
                      <a:r>
                        <a:rPr kumimoji="0" lang="ru-RU" sz="15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этнопедагогики</a:t>
                      </a:r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Новаторская идея И.П. Волкова заключается в том, что он создал механизм выявления творческих способностей ребят и их развития.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621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Ша́лва</a:t>
                      </a:r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5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Алекса́ндрович</a:t>
                      </a:r>
                      <a:endParaRPr kumimoji="0" lang="ru-RU" sz="15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5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Амонашви́ли</a:t>
                      </a:r>
                      <a:endParaRPr kumimoji="0" lang="ru-RU" sz="15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(1931 г.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разработчик оригинальной концепции гуманной педагогики.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-142900"/>
            <a:ext cx="8072462" cy="917596"/>
          </a:xfrm>
        </p:spPr>
        <p:txBody>
          <a:bodyPr>
            <a:normAutofit/>
          </a:bodyPr>
          <a:lstStyle/>
          <a:p>
            <a:pPr algn="ctr"/>
            <a:r>
              <a:rPr lang="ru-RU" sz="3800" b="1" i="1" u="sng" dirty="0" smtClean="0">
                <a:latin typeface="Times New Roman" pitchFamily="18" charset="0"/>
                <a:cs typeface="Times New Roman" pitchFamily="18" charset="0"/>
              </a:rPr>
              <a:t>Команда №2 – «Корреспонденты»</a:t>
            </a:r>
            <a:endParaRPr lang="ru-RU" sz="3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642918"/>
            <a:ext cx="8001056" cy="6000792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1. Какие из образовательных технологий вам наиболее интересны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технологии</a:t>
            </a:r>
          </a:p>
          <a:p>
            <a:pPr algn="just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* Технологии проектной деятельности</a:t>
            </a:r>
          </a:p>
          <a:p>
            <a:pPr algn="just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* Технологии исследовательской деятельности</a:t>
            </a:r>
          </a:p>
          <a:p>
            <a:pPr algn="just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* Информационно-коммуникационные технологии</a:t>
            </a:r>
          </a:p>
          <a:p>
            <a:pPr algn="just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* Личностно ориентированные технологии</a:t>
            </a:r>
          </a:p>
          <a:p>
            <a:pPr algn="just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* Технология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. Как часто вы их используете?</a:t>
            </a:r>
          </a:p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3. По какому виду технологий вам необходима дополнительная информация?</a:t>
            </a:r>
          </a:p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4. По какой технологии вы бы смогли поделиться опытом?</a:t>
            </a:r>
          </a:p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5. Какие направления развития системы дошкольного образования на современном этапе вы считаете основными?</a:t>
            </a:r>
          </a:p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6. Какое образовательное направление вам наиболее интересно?</a:t>
            </a:r>
          </a:p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7. По какому направлению вы бы смогли поделиться опытом?</a:t>
            </a:r>
          </a:p>
          <a:p>
            <a:pPr algn="just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8. Какое из направлений у вас вызывает трудности? В чем они выражаются?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90711" cy="127478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0"/>
            <a:ext cx="8286776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Ощущаете ли вы в своей повседневной работе нехватку знаний по каким-либо направлениям?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Педагогика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Психология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Медицина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Навыки оказания первой помощи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Основы документооборота и составления отчетности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Другое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Нехватки знаний не испытываю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Какие способы получения дополнительных знаний и умений для профессиональной деятельности для вас наиболее эффективны?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курсы повышения квалификации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стажировки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тематические лекции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встречи с ведущими специалистами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чтение специализированных книг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другое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давно вы в последний раз проходили курсы повышения квалификации?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менее года назад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менее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 лет назад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менее 5 лет назад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никогда</a:t>
            </a:r>
          </a:p>
          <a:p>
            <a:pPr>
              <a:buNone/>
            </a:pPr>
            <a:endParaRPr lang="ru-RU" sz="17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5857892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12. Насколько полезными были эти курсы для вашей профессиональной деятельности?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-очень полезны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-скорее полезны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-скорее бесполезны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-совершенно бесполезны</a:t>
            </a:r>
          </a:p>
          <a:p>
            <a:pPr algn="just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13. какие формы проведения курсов повышения квалификации на ваш взгляд наиболее доступны для педагогов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-очные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-заочные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-дистанционные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-затрудняюсь ответить</a:t>
            </a:r>
          </a:p>
          <a:p>
            <a:pPr algn="just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14. насколько полезными были эти курсы для вашей профессиональной деятельности?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очень полезно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полезно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скорее не полезно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не полезно</a:t>
            </a:r>
          </a:p>
          <a:p>
            <a:pPr algn="just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15.По какой тематике вы хотели бы пройти курсы повышения квалификации?</a:t>
            </a:r>
          </a:p>
          <a:p>
            <a:pPr algn="just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16. принимая решение о прохождении курсов повышения квалификации, на что вы обращаете внимание в первую очередь?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тематика курсов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личность преподавателя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место проведения курсов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выдача документа об окончании курсов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* стоимость курсов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248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17. Знаете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ли вы что-либо о разработке профессионального стандарта педагога?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-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да, знаю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 этом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-что-то слышал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ничего не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ю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. Укажите , пожалуйста, уровень вашего образования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среднее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среднее специальное(не педагогическое)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педагогическое училище, колледж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высшее(не педагогический вуз)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высшее (педагогический вуз)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другое</a:t>
            </a:r>
          </a:p>
          <a:p>
            <a:pPr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19. какой ваш педагогический стаж в качестве воспитателя?</a:t>
            </a:r>
          </a:p>
          <a:p>
            <a:pPr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20.укажите тип группы, в которой вы работаете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общеразвивающая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оздоровительная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комбинированная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другая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Команда №3 – «Философы»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age00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9252" y="2857496"/>
            <a:ext cx="8054748" cy="3786214"/>
          </a:xfrm>
        </p:spPr>
      </p:pic>
      <p:sp>
        <p:nvSpPr>
          <p:cNvPr id="7" name="TextBox 6"/>
          <p:cNvSpPr txBox="1"/>
          <p:nvPr/>
        </p:nvSpPr>
        <p:spPr>
          <a:xfrm>
            <a:off x="1071538" y="107154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sz="3200" b="1" i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364" y="2000240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Объекты деятельности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162</TotalTime>
  <Words>1677</Words>
  <PresentationFormat>Экран (4:3)</PresentationFormat>
  <Paragraphs>143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департамент образования администрации Владимирской области ГОСУДАРСТВЕННОЕ БЮДЖЕТНОЕ ПРОФЕССИОНАЛЬНОЕ ОБРАЗОВАТЕЛЬНОЕ УЧРЕЖДЕНИЕ ВЛАДИМИРСКОЙ ОБЛАСТИ  «МУРОМСКИЙ ПЕДАГОГИЧЕСКИЙ КОЛЛЕДЖ» </vt:lpstr>
      <vt:lpstr>Педагогическая деятельность</vt:lpstr>
      <vt:lpstr>Команда №1 – «Историки»</vt:lpstr>
      <vt:lpstr>Задание №2</vt:lpstr>
      <vt:lpstr>Команда №2 – «Корреспонденты»</vt:lpstr>
      <vt:lpstr>Слайд 6</vt:lpstr>
      <vt:lpstr>Слайд 7</vt:lpstr>
      <vt:lpstr>Слайд 8</vt:lpstr>
      <vt:lpstr>Команда №3 – «Философы»</vt:lpstr>
      <vt:lpstr>Слайд 10</vt:lpstr>
      <vt:lpstr>Слайд 11</vt:lpstr>
      <vt:lpstr>Задание №2</vt:lpstr>
      <vt:lpstr>Слайд 13</vt:lpstr>
      <vt:lpstr>Задание №3</vt:lpstr>
      <vt:lpstr>Слайд 15</vt:lpstr>
      <vt:lpstr>Работу выполняли:</vt:lpstr>
      <vt:lpstr>Используемая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2</cp:revision>
  <dcterms:created xsi:type="dcterms:W3CDTF">2017-05-04T15:41:56Z</dcterms:created>
  <dcterms:modified xsi:type="dcterms:W3CDTF">2017-05-04T19:13:18Z</dcterms:modified>
</cp:coreProperties>
</file>