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0" r:id="rId4"/>
    <p:sldId id="271" r:id="rId5"/>
    <p:sldId id="272" r:id="rId6"/>
    <p:sldId id="27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200"/>
    <a:srgbClr val="EE8E00"/>
    <a:srgbClr val="C8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7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2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6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3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2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4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20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1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90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7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1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6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DF2CA-3E37-4F99-8663-EADAF41D66B6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9FC02-A7C8-4683-9DBB-8050A2638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2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416824" cy="6846570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Днём Победы!</a:t>
            </a:r>
            <a:b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4" name="Picture 3" descr="C:\Users\Aipril\Desktop\Победа\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056" b="96389" l="1250" r="96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016" r="3499"/>
          <a:stretch/>
        </p:blipFill>
        <p:spPr bwMode="auto">
          <a:xfrm>
            <a:off x="2051720" y="5438338"/>
            <a:ext cx="6192688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192" y="3419217"/>
            <a:ext cx="5541744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051720" y="1700808"/>
            <a:ext cx="6931764" cy="4781127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69200">
                  <a:shade val="30000"/>
                  <a:satMod val="115000"/>
                </a:srgbClr>
              </a:gs>
              <a:gs pos="50000">
                <a:srgbClr val="F69200">
                  <a:shade val="67500"/>
                  <a:satMod val="115000"/>
                </a:srgbClr>
              </a:gs>
              <a:gs pos="100000">
                <a:srgbClr val="F692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b="1" dirty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Песни, опалённые войной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642770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44" y="90131"/>
            <a:ext cx="6669730" cy="1799051"/>
          </a:xfrm>
          <a:prstGeom prst="rect">
            <a:avLst/>
          </a:prstGeom>
        </p:spPr>
      </p:pic>
      <p:pic>
        <p:nvPicPr>
          <p:cNvPr id="7" name="Picture 2" descr="Ролик: Джефф Монсон: В Петербург приехал навестить друзей -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215913"/>
            <a:ext cx="3659763" cy="2689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417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3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«СИНИЙ ПЛАТОЧЕК»</a:t>
            </a:r>
            <a:br>
              <a:rPr lang="ru-RU" sz="43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002" y="2060848"/>
            <a:ext cx="6196485" cy="41330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7773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48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8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«Алёша»</a:t>
            </a:r>
            <a:br>
              <a:rPr lang="ru-RU" sz="48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sz="5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1196752"/>
            <a:ext cx="5256584" cy="5498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461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54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«Катюша»</a:t>
            </a:r>
            <a:br>
              <a:rPr lang="ru-RU" sz="54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sz="6600" dirty="0"/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1167743"/>
            <a:ext cx="4530702" cy="51852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0612" y="3826739"/>
            <a:ext cx="3312368" cy="24548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923195"/>
            <a:ext cx="3112646" cy="23943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427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«Три танкиста»</a:t>
            </a:r>
            <a:br>
              <a:rPr lang="ru-RU" sz="4900" b="1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7015"/>
          <a:stretch/>
        </p:blipFill>
        <p:spPr>
          <a:xfrm>
            <a:off x="2411760" y="2060848"/>
            <a:ext cx="6447692" cy="39604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7267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83768" y="840130"/>
            <a:ext cx="6333266" cy="5109150"/>
          </a:xfrm>
          <a:prstGeom prst="round2DiagRect">
            <a:avLst>
              <a:gd name="adj1" fmla="val 35703"/>
              <a:gd name="adj2" fmla="val 0"/>
            </a:avLst>
          </a:prstGeom>
          <a:gradFill flip="none" rotWithShape="1">
            <a:gsLst>
              <a:gs pos="0">
                <a:srgbClr val="F69200">
                  <a:shade val="30000"/>
                  <a:satMod val="115000"/>
                </a:srgbClr>
              </a:gs>
              <a:gs pos="50000">
                <a:srgbClr val="F69200">
                  <a:shade val="67500"/>
                  <a:satMod val="115000"/>
                </a:srgbClr>
              </a:gs>
              <a:gs pos="100000">
                <a:srgbClr val="F69200">
                  <a:shade val="100000"/>
                  <a:satMod val="115000"/>
                </a:srgbClr>
              </a:gs>
            </a:gsLst>
            <a:lin ang="162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5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5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br>
              <a:rPr kumimoji="0" lang="ru-RU" sz="1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kumimoji="0" lang="ru-RU" sz="6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6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</a:t>
            </a:r>
            <a:b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DMIN\Desktop\010. 9 мая\ден по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297" y="1280377"/>
            <a:ext cx="5638207" cy="42286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47534419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Победа 5 с АНИМАЦ ТИТУЛЬНОГ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Победа 5 с АНИМАЦ ТИТУЛЬНОГО</Template>
  <TotalTime>190</TotalTime>
  <Words>19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Cambria</vt:lpstr>
      <vt:lpstr>Times New Roman</vt:lpstr>
      <vt:lpstr>Шаблон Победа 5 с АНИМАЦ ТИТУЛЬНОГО</vt:lpstr>
      <vt:lpstr>С Днём Победы! </vt:lpstr>
      <vt:lpstr>Презентация PowerPoint</vt:lpstr>
      <vt:lpstr>«СИНИЙ ПЛАТОЧЕК» </vt:lpstr>
      <vt:lpstr> «Алёша» </vt:lpstr>
      <vt:lpstr>«Катюша» </vt:lpstr>
      <vt:lpstr>«Три танкиста»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Апрельская</dc:creator>
  <cp:lastModifiedBy>Acer</cp:lastModifiedBy>
  <cp:revision>36</cp:revision>
  <dcterms:created xsi:type="dcterms:W3CDTF">2015-04-21T12:25:41Z</dcterms:created>
  <dcterms:modified xsi:type="dcterms:W3CDTF">2017-05-10T19:23:40Z</dcterms:modified>
</cp:coreProperties>
</file>