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87" r:id="rId5"/>
    <p:sldId id="259" r:id="rId6"/>
    <p:sldId id="292" r:id="rId7"/>
    <p:sldId id="294" r:id="rId8"/>
    <p:sldId id="266" r:id="rId9"/>
    <p:sldId id="29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94" d="100"/>
          <a:sy n="94" d="100"/>
        </p:scale>
        <p:origin x="-1290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1614A-664F-49C9-94A4-9D0A192A3056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BCD6E-4DDE-4C54-92DD-9427BBBD8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7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8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30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8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9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9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0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5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35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38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23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E0C87-B27E-4292-B466-A35D719A2963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AB5A-5F09-40C2-884C-E927616BA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47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974432" cy="1658615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Магия чисел. </a:t>
            </a:r>
            <a:r>
              <a:rPr lang="en-US" b="1" dirty="0"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Системы счисления</a:t>
            </a:r>
            <a:r>
              <a:rPr lang="ru-RU" sz="2400" b="1" dirty="0">
                <a:effectLst>
                  <a:outerShdw blurRad="38100" dist="38100" dir="2700000" algn="tl">
                    <a:srgbClr val="04617B"/>
                  </a:outerShdw>
                </a:effectLst>
                <a:latin typeface="Constantia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509120"/>
            <a:ext cx="6400800" cy="1800200"/>
          </a:xfrm>
        </p:spPr>
        <p:txBody>
          <a:bodyPr>
            <a:noAutofit/>
          </a:bodyPr>
          <a:lstStyle/>
          <a:p>
            <a:pPr marR="0" algn="l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endParaRPr lang="ru-RU" alt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/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Никифорова Варвара  </a:t>
            </a:r>
          </a:p>
          <a:p>
            <a:pPr algn="l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Школа: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ЦСиО</a:t>
            </a:r>
            <a:r>
              <a:rPr lang="ru-RU" alt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«Самбо 70»</a:t>
            </a:r>
          </a:p>
          <a:p>
            <a:pPr algn="l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«Е»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l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 </a:t>
            </a:r>
            <a:r>
              <a:rPr lang="ru-RU" alt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математики Смирнова Татьяна Ивановна</a:t>
            </a:r>
          </a:p>
          <a:p>
            <a:pPr marR="0" algn="l"/>
            <a:r>
              <a:rPr lang="ru-RU" alt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учитель </a:t>
            </a:r>
            <a:r>
              <a:rPr lang="ru-RU" alt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информатики Мельник Марина Николаевна </a:t>
            </a:r>
          </a:p>
          <a:p>
            <a:pPr algn="l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0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Может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ли 2+2=5?</a:t>
            </a:r>
          </a:p>
          <a:p>
            <a:pPr algn="just"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На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первый взгляд такой вопрос может показаться странным, и даже любой первоклассник ответит на него отрицательно. Но это только на первый взгляд. В привычной для нас десятичной системе счисления это равенство верным назвать нельзя, но если посмотреть на это равенство в другой системе счисления, оно вполне может оказаться верным. Поэтому мы решили познакомиться с различными системами счисления, и узнать как они используются при решении математических задач.</a:t>
            </a:r>
          </a:p>
          <a:p>
            <a:pPr>
              <a:buNone/>
            </a:pP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920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У 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нас, учеников  шестых классов, пропадает интерес к точным наукам.  А наша жизнь немыслима без цифр. Но мы никогда не задавали себе вопрос, откуда появились цифры? Почему мы пользуемся только:</a:t>
            </a:r>
          </a:p>
          <a:p>
            <a:pPr algn="just"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                     1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, 2, 3, 4, 5, 6, 7, 8, 9, 0?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Какова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роль систем счисления в нашей жизни 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 Как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разные системы счисления используются при решении математических задач?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24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. Изучить литературу по теме «Системы счисления»;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2. узнать, что такое «Система счисления», какие бывают системы счисления;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3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. выяснить, как используются элементы различных систем счисления в наше время;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4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. выяснить, является ли десятичная система счисления единственной, широко используемой системой счисления;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5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. выяснить, чем может быть интересна тема «Системы счисления» ученикам 6 класса и как разные системы счисления используются для решения математических задач  ;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6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. представить результаты работы в виде доклада и презентации.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2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Наша работа состоит из нескольких этапов: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	подбор и изучение научной литературы для ознакомления с историей возникновения чисел;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	установление связи между возникновением чисел и необходимостью выражения всех чисел знаками;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	ознакомление с различными видами систем счисления;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	нахождение и решение математических задач, при решении которых используются различные системы счисления</a:t>
            </a:r>
          </a:p>
          <a:p>
            <a:pPr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	анкетирование учащихся.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1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Изучив литературу по теме «Системы счисления», мы узнали, что в древности люди пользовались различными системами счисления, позиционными и непозиционными. Многие системы счисления имеют анатомическое происхождение. Элементы некоторых систем счисления имеют практическое применение в наши дни. Общеупотребительной системой счисления стала десятичная система счисления. Но и другие системы счисления имеют практическое применение, например системы счисления с основаниями 2, 8, 16. Показав примеры решения олимпиадных задач с использованием различных систем счисления  мы провели анкетирование. По его результатам доказали, что ученикам 6 класса системы счисления помогают легко решать олимпиадные задачи, с другой стороны – математика может быть еще и средством развлечения. 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0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5040560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Вопросы анкеты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1) </a:t>
            </a:r>
            <a:r>
              <a:rPr lang="ru-RU" dirty="0"/>
              <a:t>Что такое число?  </a:t>
            </a:r>
            <a:br>
              <a:rPr lang="ru-RU" dirty="0"/>
            </a:br>
            <a:r>
              <a:rPr lang="ru-RU" dirty="0"/>
              <a:t> 2)Что такое цифры?  </a:t>
            </a:r>
            <a:br>
              <a:rPr lang="ru-RU" dirty="0"/>
            </a:br>
            <a:r>
              <a:rPr lang="ru-RU" dirty="0"/>
              <a:t>3) Что обозначало слово «цифра»? </a:t>
            </a:r>
            <a:br>
              <a:rPr lang="ru-RU" dirty="0"/>
            </a:br>
            <a:r>
              <a:rPr lang="ru-RU" dirty="0"/>
              <a:t> 4) Откуда оно пришло к нам? Изменилось ли его значение со временем? Почему нами используется десятичная система счисления?</a:t>
            </a:r>
            <a:br>
              <a:rPr lang="ru-RU" dirty="0"/>
            </a:br>
            <a:r>
              <a:rPr lang="ru-RU" dirty="0"/>
              <a:t>5)  Напишите нам, история , какой системы счисления  показалась  Вам самой интересной и почему?</a:t>
            </a:r>
            <a:br>
              <a:rPr lang="ru-RU" dirty="0"/>
            </a:br>
            <a:r>
              <a:rPr lang="ru-RU" dirty="0"/>
              <a:t>6) Как системы счисления используются при решении задач?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3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5040560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Литература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1. </a:t>
            </a:r>
            <a:r>
              <a:rPr lang="ru-RU" dirty="0" err="1"/>
              <a:t>Аванта</a:t>
            </a:r>
            <a:r>
              <a:rPr lang="ru-RU" dirty="0"/>
              <a:t> +. Энциклопедия для детей. Т. 22. Информатика.-М.: </a:t>
            </a:r>
            <a:r>
              <a:rPr lang="ru-RU" dirty="0" err="1"/>
              <a:t>Аванта</a:t>
            </a:r>
            <a:r>
              <a:rPr lang="ru-RU" dirty="0"/>
              <a:t>+, 2004 </a:t>
            </a:r>
          </a:p>
          <a:p>
            <a:r>
              <a:rPr lang="ru-RU" dirty="0"/>
              <a:t>2. </a:t>
            </a:r>
            <a:r>
              <a:rPr lang="ru-RU" dirty="0" err="1"/>
              <a:t>Аванта</a:t>
            </a:r>
            <a:r>
              <a:rPr lang="ru-RU" dirty="0"/>
              <a:t> +. Энциклопедия для детей. Т. 11. Математика.-М.: </a:t>
            </a:r>
            <a:r>
              <a:rPr lang="ru-RU" dirty="0" err="1"/>
              <a:t>Аванта</a:t>
            </a:r>
            <a:r>
              <a:rPr lang="ru-RU" dirty="0"/>
              <a:t>+, 2004 3. В.С. </a:t>
            </a:r>
            <a:r>
              <a:rPr lang="ru-RU" dirty="0" err="1"/>
              <a:t>Кессельман</a:t>
            </a:r>
            <a:r>
              <a:rPr lang="ru-RU" dirty="0"/>
              <a:t>. Занимательная математика. М.:АСТ: </a:t>
            </a:r>
            <a:r>
              <a:rPr lang="ru-RU" dirty="0" err="1"/>
              <a:t>Астрель</a:t>
            </a:r>
            <a:r>
              <a:rPr lang="ru-RU" dirty="0"/>
              <a:t>, 2008. </a:t>
            </a:r>
          </a:p>
          <a:p>
            <a:r>
              <a:rPr lang="ru-RU" dirty="0"/>
              <a:t>4. «Квант» №9, 1987 </a:t>
            </a:r>
          </a:p>
          <a:p>
            <a:r>
              <a:rPr lang="ru-RU" dirty="0"/>
              <a:t>5. «Квант» №6, 1976 http://kvant.mirror1.mccme.ru/1976/06/o_dvoichnoj_sisteme_schisleniy.htm </a:t>
            </a:r>
          </a:p>
          <a:p>
            <a:r>
              <a:rPr lang="ru-RU" dirty="0"/>
              <a:t>6. «Квант» №8, 1975 http://kvant.mirror1.mccme.ru/1975/08/o_sistemah_schisleniya.htm </a:t>
            </a:r>
          </a:p>
          <a:p>
            <a:r>
              <a:rPr lang="ru-RU" dirty="0"/>
              <a:t>7. http://www.prosv-ipk.ru/Enc.ashx?item=472731 </a:t>
            </a:r>
          </a:p>
          <a:p>
            <a:r>
              <a:rPr lang="ru-RU" dirty="0"/>
              <a:t>8. http://science.rsuh.ru/eremeev/china/052.htm 9. http://www.internet-school.ru</a:t>
            </a:r>
          </a:p>
          <a:p>
            <a:r>
              <a:rPr lang="ru-RU" dirty="0"/>
              <a:t>9. Андреева Е., </a:t>
            </a:r>
            <a:r>
              <a:rPr lang="ru-RU" dirty="0" err="1"/>
              <a:t>Фалина</a:t>
            </a:r>
            <a:r>
              <a:rPr lang="ru-RU" dirty="0"/>
              <a:t> И. Системы счисления и компьютерная арифметика. М.: Лаборатория базовых знаний, 2012 г.</a:t>
            </a:r>
          </a:p>
          <a:p>
            <a:r>
              <a:rPr lang="ru-RU" dirty="0"/>
              <a:t>10. </a:t>
            </a:r>
            <a:r>
              <a:rPr lang="ru-RU" dirty="0" err="1"/>
              <a:t>Казиев</a:t>
            </a:r>
            <a:r>
              <a:rPr lang="ru-RU" dirty="0"/>
              <a:t> В.М. Введение в информатику [Электронный ресурс] //</a:t>
            </a:r>
            <a:r>
              <a:rPr lang="ru-RU" dirty="0" err="1"/>
              <a:t>http</a:t>
            </a:r>
            <a:r>
              <a:rPr lang="ru-RU" dirty="0"/>
              <a:t>://www.intuit.ru/</a:t>
            </a:r>
            <a:r>
              <a:rPr lang="ru-RU" dirty="0" err="1"/>
              <a:t>department</a:t>
            </a:r>
            <a:r>
              <a:rPr lang="ru-RU" dirty="0"/>
              <a:t>/</a:t>
            </a:r>
            <a:r>
              <a:rPr lang="ru-RU" dirty="0" err="1"/>
              <a:t>informatics</a:t>
            </a:r>
            <a:r>
              <a:rPr lang="ru-RU" dirty="0"/>
              <a:t>/</a:t>
            </a:r>
            <a:r>
              <a:rPr lang="ru-RU" dirty="0" err="1"/>
              <a:t>intinfo</a:t>
            </a:r>
            <a:r>
              <a:rPr lang="ru-RU" dirty="0"/>
              <a:t>.</a:t>
            </a:r>
          </a:p>
          <a:p>
            <a:r>
              <a:rPr lang="ru-RU" dirty="0"/>
              <a:t>11. Фомин С.В. Системы счисления. М.: СОЛОН-Р, 2011г.</a:t>
            </a:r>
          </a:p>
          <a:p>
            <a:r>
              <a:rPr lang="ru-RU" dirty="0"/>
              <a:t>12. Информатика: Системы счисления: </a:t>
            </a:r>
            <a:r>
              <a:rPr lang="ru-RU" dirty="0" err="1"/>
              <a:t>спецвыпуск</a:t>
            </a:r>
            <a:r>
              <a:rPr lang="ru-RU" dirty="0"/>
              <a:t>, №42 2010.</a:t>
            </a:r>
          </a:p>
          <a:p>
            <a:r>
              <a:rPr lang="ru-RU" dirty="0"/>
              <a:t>13. Информатика: Семинар, №2, №3 2010.</a:t>
            </a:r>
          </a:p>
          <a:p>
            <a:r>
              <a:rPr lang="ru-RU" dirty="0"/>
              <a:t>14. Информатика: В мир информатики, №8 2011.</a:t>
            </a:r>
          </a:p>
          <a:p>
            <a:r>
              <a:rPr lang="ru-RU" dirty="0"/>
              <a:t>15. http://www.internet-school.ru/Enc.ashx?item=3773</a:t>
            </a:r>
          </a:p>
          <a:p>
            <a:r>
              <a:rPr lang="ru-RU" dirty="0"/>
              <a:t>16. Алгебра и теория чисел: Учеб. пособие для студентов-заочников II курса физ.-мат. фак. </a:t>
            </a:r>
            <a:r>
              <a:rPr lang="ru-RU" dirty="0" err="1"/>
              <a:t>пед</a:t>
            </a:r>
            <a:r>
              <a:rPr lang="ru-RU" dirty="0"/>
              <a:t>. ин-</a:t>
            </a:r>
            <a:r>
              <a:rPr lang="ru-RU" dirty="0" err="1"/>
              <a:t>тов</a:t>
            </a:r>
            <a:r>
              <a:rPr lang="ru-RU" dirty="0"/>
              <a:t> (</a:t>
            </a:r>
            <a:r>
              <a:rPr lang="ru-RU" dirty="0" err="1"/>
              <a:t>Н.А.Казачёк</a:t>
            </a:r>
            <a:r>
              <a:rPr lang="ru-RU" dirty="0"/>
              <a:t> и др.) / Под ред. Н.Я. </a:t>
            </a:r>
            <a:r>
              <a:rPr lang="ru-RU" dirty="0" err="1"/>
              <a:t>Виленкина</a:t>
            </a:r>
            <a:r>
              <a:rPr lang="ru-RU" dirty="0"/>
              <a:t> - 2-е изд. М.: Просвещение, 1984. - 192 с.</a:t>
            </a:r>
          </a:p>
          <a:p>
            <a:r>
              <a:rPr lang="ru-RU" dirty="0"/>
              <a:t>17. </a:t>
            </a:r>
            <a:r>
              <a:rPr lang="ru-RU" dirty="0" err="1"/>
              <a:t>Бендукидзе</a:t>
            </a:r>
            <a:r>
              <a:rPr lang="ru-RU" dirty="0"/>
              <a:t> А.Д. О системах счисления // Квант - 1975 - №8 - с 59-61.</a:t>
            </a:r>
          </a:p>
          <a:p>
            <a:r>
              <a:rPr lang="ru-RU" dirty="0"/>
              <a:t>18.Берман Г.Н. Число и наука о нем. Общедоступные очерки по арифметики натуральных чисел. Изд. 3-е. М.: </a:t>
            </a:r>
            <a:r>
              <a:rPr lang="ru-RU" dirty="0" err="1"/>
              <a:t>Физматгиз</a:t>
            </a:r>
            <a:r>
              <a:rPr lang="ru-RU" dirty="0"/>
              <a:t>, 1960. - 164с.</a:t>
            </a:r>
          </a:p>
          <a:p>
            <a:r>
              <a:rPr lang="ru-RU" dirty="0"/>
              <a:t>19. Вайман А.А. Шумеро-вавилонская математика. III - I тысячелетия до н.э. М.: Изд. вост. лит., 1961. - 278с.</a:t>
            </a:r>
          </a:p>
          <a:p>
            <a:r>
              <a:rPr lang="ru-RU" dirty="0"/>
              <a:t>20. </a:t>
            </a:r>
            <a:r>
              <a:rPr lang="ru-RU" dirty="0" err="1"/>
              <a:t>Выгодский</a:t>
            </a:r>
            <a:r>
              <a:rPr lang="ru-RU" dirty="0"/>
              <a:t> М.Я. Арифметика и алгебра в древнем мире. Изд. 2-е, </a:t>
            </a:r>
            <a:r>
              <a:rPr lang="ru-RU" dirty="0" err="1"/>
              <a:t>испр</a:t>
            </a:r>
            <a:r>
              <a:rPr lang="ru-RU" dirty="0"/>
              <a:t>. </a:t>
            </a:r>
            <a:r>
              <a:rPr lang="ru-RU" dirty="0" err="1"/>
              <a:t>идоп</a:t>
            </a:r>
            <a:r>
              <a:rPr lang="ru-RU" dirty="0"/>
              <a:t>. М.: Наука, 1967. - 367 с.</a:t>
            </a:r>
          </a:p>
          <a:p>
            <a:r>
              <a:rPr lang="ru-RU" dirty="0"/>
              <a:t>21. Глейзер Г.И. История арифметике в школе: IV - VI </a:t>
            </a:r>
            <a:r>
              <a:rPr lang="ru-RU" dirty="0" err="1"/>
              <a:t>кл</a:t>
            </a:r>
            <a:r>
              <a:rPr lang="ru-RU" dirty="0"/>
              <a:t>. Пособие для учителей. - М.: Просвещение, 1981. - 239 с.</a:t>
            </a:r>
          </a:p>
          <a:p>
            <a:r>
              <a:rPr lang="ru-RU" dirty="0"/>
              <a:t>22. </a:t>
            </a:r>
            <a:r>
              <a:rPr lang="ru-RU" dirty="0" err="1"/>
              <a:t>Гутер</a:t>
            </a:r>
            <a:r>
              <a:rPr lang="ru-RU" dirty="0"/>
              <a:t> Р.С. Вычислительные машины и системы счисления // Квант-1971 -№2.</a:t>
            </a:r>
          </a:p>
          <a:p>
            <a:r>
              <a:rPr lang="ru-RU" dirty="0"/>
              <a:t>23. </a:t>
            </a:r>
            <a:r>
              <a:rPr lang="ru-RU" dirty="0" err="1"/>
              <a:t>Депман</a:t>
            </a:r>
            <a:r>
              <a:rPr lang="ru-RU" dirty="0"/>
              <a:t> И.Я. История арифметики, пособие для учителей. М.: </a:t>
            </a:r>
            <a:r>
              <a:rPr lang="ru-RU" dirty="0" err="1"/>
              <a:t>Учпедгиз</a:t>
            </a:r>
            <a:r>
              <a:rPr lang="ru-RU" dirty="0"/>
              <a:t>, 1959.-423с.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36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5040560" cy="648072"/>
          </a:xfrm>
        </p:spPr>
        <p:txBody>
          <a:bodyPr>
            <a:normAutofit fontScale="90000"/>
          </a:bodyPr>
          <a:lstStyle/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61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845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Магия чисел.  Системы счисления.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анкеты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vneganov</dc:creator>
  <cp:lastModifiedBy>sh1-14</cp:lastModifiedBy>
  <cp:revision>15</cp:revision>
  <dcterms:created xsi:type="dcterms:W3CDTF">2014-11-26T15:12:44Z</dcterms:created>
  <dcterms:modified xsi:type="dcterms:W3CDTF">2016-05-18T09:40:27Z</dcterms:modified>
</cp:coreProperties>
</file>