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62400" y="0"/>
            <a:ext cx="5181600" cy="70866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Для выработки устойчивого интереса к занятиям, ускоренного достижения положительного результата мною было разработано многофункциональное, мобильное дидактическое пособие «Звукоцветик», для развития всех компонентов устной речи, которое состоит из 9 страниц книги.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F:\Работа\презентация\фотки\DSCN30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4572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38</TotalTime>
  <Words>0</Words>
  <Application>Microsoft Office PowerPoint</Application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Яркая</vt:lpstr>
      <vt:lpstr>Слайд 1</vt:lpstr>
      <vt:lpstr>    Для выработки устойчивого интереса к занятиям, ускоренного достижения положительного результата мною было разработано многофункциональное, мобильное дидактическое пособие «Звукоцветик», для развития всех компонентов устной речи, которое состоит из 9 страниц книги.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звукоцветик Пистряк О.С.</dc:title>
  <dc:creator>Олеся</dc:creator>
  <dc:description>_x000d_
_x000d_
_x000d_
_x000d_
Для выработки устойчивого интереса к занятиям, ускоренного достижения положительного результата мною было разработано многофункциональное, мобильное дидактическое пособие «Звукоцветик», для развития всех компонентов устной речи, которое состоит из 9 ст</dc:description>
  <cp:lastModifiedBy>user</cp:lastModifiedBy>
  <cp:revision>3</cp:revision>
  <dcterms:created xsi:type="dcterms:W3CDTF">2015-12-22T18:54:06Z</dcterms:created>
  <dcterms:modified xsi:type="dcterms:W3CDTF">2017-05-10T07:30:36Z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звукоцветик Пистряк О.С.</vt:lpwstr>
  </property>
  <property fmtid="{D5CDD505-2E9C-101B-9397-08002B2CF9AE}" pid="3" name="SlideDescription">
    <vt:lpwstr>_x000d_
_x000d_
_x000d_
_x000d_
Для выработки устойчивого интереса к занятиям, ускоренного достижения положительного результата мною было разработано многофункциональное, мобильное дидактическое пособие «Звукоцветик», для развития всех компонентов устной речи, которое состоит из</vt:lpwstr>
  </property>
</Properties>
</file>