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0"/>
            <a:ext cx="8374856" cy="6858000"/>
          </a:xfrm>
        </p:spPr>
        <p:txBody>
          <a:bodyPr>
            <a:normAutofit fontScale="90000"/>
          </a:bodyPr>
          <a:lstStyle/>
          <a:p>
            <a:pPr algn="l">
              <a:buFont typeface="Wingdings" pitchFamily="2" charset="2"/>
              <a:buChar char="§"/>
            </a:pPr>
            <a:r>
              <a:rPr lang="ru-RU" sz="3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создания Пособия: </a:t>
            </a:r>
            <a:r>
              <a:rPr lang="ru-RU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Способствовать активизации деятельности дошкольников, индивидуализации обучения и воспитания.</a:t>
            </a:r>
            <a:br>
              <a:rPr lang="ru-RU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Пособие имеет развивающее, обучающее и воспитывающее значение. </a:t>
            </a:r>
            <a:br>
              <a:rPr lang="ru-RU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Его можно использовать в совместной и самостоятельной коррекционно - образовательной деятельности с детьми.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38</TotalTime>
  <Words>2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Яркая</vt:lpstr>
      <vt:lpstr>Цель создания Пособия: Способствовать активизации деятельности дошкольников, индивидуализации обучения и воспитания.  Пособие имеет развивающее, обучающее и воспитывающее значение.   Его можно использовать в совместной и самостоятельной коррекционно - образовательной деятельности с детьми.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звукоцветик Пистряк О.С.</dc:title>
  <dc:creator>Олеся</dc:creator>
  <dc:description>Цель создания Пособия: Способствовать активизации деятельности дошкольников, индивидуализации обучения и воспитания._x000d_
 Пособие имеет развивающее, обучающее и воспитывающее значение. _x000d_
 Его можно использовать в совместной и самостоятельной коррекционно - образо</dc:description>
  <cp:lastModifiedBy>user</cp:lastModifiedBy>
  <cp:revision>2</cp:revision>
  <dcterms:created xsi:type="dcterms:W3CDTF">2015-12-22T18:54:06Z</dcterms:created>
  <dcterms:modified xsi:type="dcterms:W3CDTF">2017-05-10T07:24:40Z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звукоцветик Пистряк О.С.</vt:lpwstr>
  </property>
  <property fmtid="{D5CDD505-2E9C-101B-9397-08002B2CF9AE}" pid="3" name="SlideDescription">
    <vt:lpwstr>Цель создания Пособия: Способствовать активизации деятельности дошкольников, индивидуализации обучения и воспитания._x000d_
 Пособие имеет развивающее, обучающее и воспитывающее значение. _x000d_
 Его можно использовать в совместной и самостоятельной коррекционно - о</vt:lpwstr>
  </property>
</Properties>
</file>