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EAF463A-BC7C-46EE-9F1E-7F377CCA4891}" type="datetimeFigureOut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81400" y="-228600"/>
            <a:ext cx="4724400" cy="6781800"/>
          </a:xfrm>
        </p:spPr>
        <p:txBody>
          <a:bodyPr>
            <a:normAutofit fontScale="90000"/>
          </a:bodyPr>
          <a:lstStyle/>
          <a:p>
            <a:r>
              <a:rPr lang="ru-RU" sz="3100" b="1" u="sng" dirty="0" smtClean="0"/>
              <a:t>Первая страница</a:t>
            </a:r>
            <a:r>
              <a:rPr lang="ru-RU" sz="3100" dirty="0" smtClean="0"/>
              <a:t> </a:t>
            </a:r>
            <a:r>
              <a:rPr lang="ru-RU" sz="3100" dirty="0" smtClean="0">
                <a:solidFill>
                  <a:srgbClr val="FFFF00"/>
                </a:solidFill>
              </a:rPr>
              <a:t>на закрепление правила самоконтроля за произнесением звуков, на формирование акустико-артикуляционного образа звука. Е.А. Иванова. Слышу, вижу, ощущаю – правильно говорю!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52600"/>
            <a:ext cx="3962400" cy="4771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38</TotalTime>
  <Words>2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Яркая</vt:lpstr>
      <vt:lpstr>Первая страница на закрепление правила самоконтроля за произнесением звуков, на формирование акустико-артикуляционного образа звука. Е.А. Иванова. Слышу, вижу, ощущаю – правильно говорю!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звукоцветик Пистряк О.С.</dc:title>
  <dc:creator>Олеся</dc:creator>
  <dc:description>Первая страница на закрепление правила самоконтроля за произнесением звуков, на формирование акустико-артикуляционного образа звука. Е.А. Иванова. Слышу, вижу, ощущаю – правильно говорю!_x000d_</dc:description>
  <cp:lastModifiedBy>user</cp:lastModifiedBy>
  <cp:revision>2</cp:revision>
  <dcterms:created xsi:type="dcterms:W3CDTF">2015-12-22T18:54:06Z</dcterms:created>
  <dcterms:modified xsi:type="dcterms:W3CDTF">2017-05-10T07:24:41Z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звукоцветик Пистряк О.С.</vt:lpwstr>
  </property>
  <property fmtid="{D5CDD505-2E9C-101B-9397-08002B2CF9AE}" pid="3" name="SlideDescription">
    <vt:lpwstr>Первая страница на закрепление правила самоконтроля за произнесением звуков, на формирование акустико-артикуляционного образа звука. Е.А. Иванова. Слышу, вижу, ощущаю – правильно говорю!_x000d_</vt:lpwstr>
  </property>
</Properties>
</file>