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86200" y="1219200"/>
            <a:ext cx="4953000" cy="4953000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rgbClr val="FFC000"/>
                </a:solidFill>
              </a:rPr>
              <a:t>Вторая и третья страницы</a:t>
            </a:r>
            <a:r>
              <a:rPr lang="ru-RU" sz="3200" dirty="0" smtClean="0">
                <a:solidFill>
                  <a:srgbClr val="FFC000"/>
                </a:solidFill>
              </a:rPr>
              <a:t> для развития мелодико-интонационной выразительности речи. Умения изменять силу голоса, высоту, ритм, темп.</a:t>
            </a:r>
            <a:r>
              <a:rPr lang="ru-RU" sz="4000" dirty="0" smtClean="0">
                <a:solidFill>
                  <a:srgbClr val="FFC000"/>
                </a:solidFill>
              </a:rPr>
              <a:t/>
            </a:r>
            <a:br>
              <a:rPr lang="ru-RU" sz="4000" dirty="0" smtClean="0">
                <a:solidFill>
                  <a:srgbClr val="FFC000"/>
                </a:solidFill>
              </a:rPr>
            </a:br>
            <a:r>
              <a:rPr lang="ru-RU" sz="4000" dirty="0" smtClean="0">
                <a:solidFill>
                  <a:srgbClr val="FFC000"/>
                </a:solidFill>
              </a:rPr>
              <a:t/>
            </a:r>
            <a:br>
              <a:rPr lang="ru-RU" sz="4000" dirty="0" smtClean="0">
                <a:solidFill>
                  <a:srgbClr val="FFC000"/>
                </a:solidFill>
              </a:rPr>
            </a:br>
            <a:endParaRPr lang="ru-RU" sz="3600" dirty="0">
              <a:solidFill>
                <a:srgbClr val="FFC000"/>
              </a:solidFill>
            </a:endParaRPr>
          </a:p>
        </p:txBody>
      </p:sp>
      <p:pic>
        <p:nvPicPr>
          <p:cNvPr id="4" name="Рисунок 3" descr="F:\Работа\презентация\фотки\DSCN303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667000"/>
            <a:ext cx="4724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38</TotalTime>
  <Words>4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Яркая</vt:lpstr>
      <vt:lpstr>Вторая и третья страницы для развития мелодико-интонационной выразительности речи. Умения изменять силу голоса, высоту, ритм, темп.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звукоцветик Пистряк О.С.</dc:title>
  <dc:creator>Олеся</dc:creator>
  <dc:description>Вторая и третья страницы для развития мелодико-интонационной выразительности речи. Умения изменять силу голоса, высоту, ритм, темп._x000d__x000d_</dc:description>
  <cp:lastModifiedBy>user</cp:lastModifiedBy>
  <cp:revision>2</cp:revision>
  <dcterms:created xsi:type="dcterms:W3CDTF">2015-12-22T18:54:06Z</dcterms:created>
  <dcterms:modified xsi:type="dcterms:W3CDTF">2017-05-10T07:24:41Z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звукоцветик Пистряк О.С.</vt:lpwstr>
  </property>
  <property fmtid="{D5CDD505-2E9C-101B-9397-08002B2CF9AE}" pid="3" name="SlideDescription">
    <vt:lpwstr>Вторая и третья страницы для развития мелодико-интонационной выразительности речи. Умения изменять силу голоса, высоту, ритм, темп._x000d__x000d_</vt:lpwstr>
  </property>
</Properties>
</file>